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702" r:id="rId2"/>
    <p:sldId id="604" r:id="rId3"/>
    <p:sldId id="609" r:id="rId4"/>
    <p:sldId id="610" r:id="rId5"/>
    <p:sldId id="611" r:id="rId6"/>
    <p:sldId id="612" r:id="rId7"/>
    <p:sldId id="442" r:id="rId8"/>
    <p:sldId id="444" r:id="rId9"/>
    <p:sldId id="436" r:id="rId10"/>
    <p:sldId id="616" r:id="rId11"/>
    <p:sldId id="74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Painter" initials="DP" lastIdx="1" clrIdx="0">
    <p:extLst>
      <p:ext uri="{19B8F6BF-5375-455C-9EA6-DF929625EA0E}">
        <p15:presenceInfo xmlns:p15="http://schemas.microsoft.com/office/powerpoint/2012/main" userId="S-1-5-21-1218194764-1606879998-587422444-15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57" y="18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0BB62-63DA-49CB-8B05-0675A05F780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4AA8D-9A78-4715-871A-3B390C7D4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7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4EFB4-6C4D-67DD-9315-D53C28FC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610CF-BA13-0124-A28C-805F7D6AB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4D48D-03C9-B717-9C8D-3A97461A1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4E788-6DD2-F366-7F92-74675664C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75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97EE8-C3E4-47C7-87CF-6283672238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99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97EE8-C3E4-47C7-87CF-6283672238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77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97EE8-C3E4-47C7-87CF-6283672238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30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97EE8-C3E4-47C7-87CF-6283672238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9B82-E63A-351E-0F07-3C172F11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EA286-E8E4-061D-2B4C-0E406F240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939E3-F751-21CF-D1D2-056393DE0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576F3-51C3-2F6C-02C6-0AA8B869C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4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5A686-54DF-43B6-B4FE-8DE86073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860" y="2692512"/>
            <a:ext cx="10394280" cy="897392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514351"/>
            <a:ext cx="2114551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F770C4-117C-4073-AA84-4BDF4FDB6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7702"/>
          <a:stretch/>
        </p:blipFill>
        <p:spPr>
          <a:xfrm>
            <a:off x="0" y="-1"/>
            <a:ext cx="12258675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A5765-84C8-4714-BDD8-99927BDD6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2" y="5920085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CBABC-3CDD-4EB4-A3D3-D5B67D111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7723" r="-1" b="785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2CE97-A716-40F4-885A-EB2A91994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2" y="5940729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6575195"/>
            <a:ext cx="12192000" cy="282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71E08-195F-44A2-92C4-59152FA5E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2417" y="1344244"/>
            <a:ext cx="6547166" cy="4169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FB20A4-1732-4B48-86EE-CE9EFCB763A7}"/>
              </a:ext>
            </a:extLst>
          </p:cNvPr>
          <p:cNvSpPr/>
          <p:nvPr userDrawn="1"/>
        </p:nvSpPr>
        <p:spPr>
          <a:xfrm>
            <a:off x="0" y="1"/>
            <a:ext cx="12192000" cy="282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6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CC9F-8A4B-46B2-8EF9-C38AD277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7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02234A-3270-48F9-A378-9214F3A0E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0A233-2B9C-42A2-9DA8-EAB5497CC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6754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44" l="7852" r="93037">
                        <a14:foregroundMark x1="38593" y1="54222" x2="38593" y2="54222"/>
                        <a14:foregroundMark x1="37481" y1="58444" x2="37481" y2="58444"/>
                        <a14:foregroundMark x1="37481" y1="55333" x2="37481" y2="55333"/>
                        <a14:foregroundMark x1="30148" y1="62667" x2="30148" y2="62667"/>
                        <a14:foregroundMark x1="31926" y1="64667" x2="31926" y2="64667"/>
                        <a14:foregroundMark x1="31185" y1="68889" x2="31185" y2="68889"/>
                        <a14:foregroundMark x1="30148" y1="60444" x2="30148" y2="60444"/>
                        <a14:foregroundMark x1="30148" y1="58444" x2="30148" y2="58444"/>
                        <a14:foregroundMark x1="32963" y1="48000" x2="32963" y2="48000"/>
                        <a14:foregroundMark x1="38148" y1="44667" x2="38148" y2="44667"/>
                        <a14:foregroundMark x1="36667" y1="66889" x2="36667" y2="66889"/>
                        <a14:foregroundMark x1="22000" y1="84000" x2="22000" y2="84000"/>
                        <a14:foregroundMark x1="19259" y1="85778" x2="19259" y2="85778"/>
                        <a14:foregroundMark x1="22148" y1="89111" x2="22148" y2="89111"/>
                        <a14:foregroundMark x1="20444" y1="85333" x2="20444" y2="85333"/>
                        <a14:foregroundMark x1="25185" y1="86667" x2="25185" y2="86667"/>
                        <a14:foregroundMark x1="26519" y1="83111" x2="26519" y2="83111"/>
                        <a14:foregroundMark x1="31333" y1="83556" x2="31333" y2="83556"/>
                        <a14:foregroundMark x1="40296" y1="55111" x2="40296" y2="55111"/>
                        <a14:foregroundMark x1="36667" y1="84444" x2="36667" y2="84444"/>
                        <a14:foregroundMark x1="41481" y1="85333" x2="41481" y2="85333"/>
                        <a14:foregroundMark x1="46741" y1="88667" x2="46741" y2="88667"/>
                        <a14:foregroundMark x1="50963" y1="89111" x2="50963" y2="89111"/>
                        <a14:foregroundMark x1="53852" y1="83556" x2="53852" y2="83556"/>
                        <a14:foregroundMark x1="56741" y1="83556" x2="56741" y2="83556"/>
                        <a14:foregroundMark x1="59333" y1="83111" x2="59333" y2="83111"/>
                        <a14:foregroundMark x1="63259" y1="80444" x2="63259" y2="80444"/>
                        <a14:foregroundMark x1="67926" y1="67333" x2="67926" y2="67333"/>
                        <a14:foregroundMark x1="93185" y1="41333" x2="93185" y2="41333"/>
                        <a14:foregroundMark x1="87407" y1="30444" x2="87407" y2="30444"/>
                        <a14:foregroundMark x1="92074" y1="21556" x2="92074" y2="21556"/>
                        <a14:foregroundMark x1="36815" y1="79556" x2="36815" y2="79556"/>
                        <a14:foregroundMark x1="7852" y1="68889" x2="7852" y2="68889"/>
                        <a14:foregroundMark x1="62963" y1="41111" x2="62963" y2="41111"/>
                        <a14:foregroundMark x1="43852" y1="85333" x2="43852" y2="85333"/>
                        <a14:foregroundMark x1="44667" y1="92444" x2="44667" y2="92444"/>
                        <a14:foregroundMark x1="30222" y1="62000" x2="30222" y2="62000"/>
                        <a14:foregroundMark x1="40370" y1="56667" x2="40370" y2="56667"/>
                        <a14:foregroundMark x1="80593" y1="31556" x2="80593" y2="31556"/>
                        <a14:foregroundMark x1="67556" y1="67111" x2="67556" y2="67111"/>
                        <a14:backgroundMark x1="36667" y1="87556" x2="36667" y2="87556"/>
                        <a14:backgroundMark x1="36815" y1="81333" x2="36815" y2="81333"/>
                        <a14:backgroundMark x1="48148" y1="85333" x2="48148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54" y="4161657"/>
            <a:ext cx="2867892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85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527"/>
            <a:ext cx="10515600" cy="4128878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8001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573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1145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0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971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7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106"/>
            <a:ext cx="10515600" cy="12239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177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1C0E5F-D115-42EE-98FC-F4C7F38B389B}"/>
              </a:ext>
            </a:extLst>
          </p:cNvPr>
          <p:cNvGrpSpPr/>
          <p:nvPr userDrawn="1"/>
        </p:nvGrpSpPr>
        <p:grpSpPr>
          <a:xfrm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645CA4-C89A-44AA-98A6-85ECC9532FF9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C2BAD5-C3AD-4E6B-81BC-5B5E1D6E044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77A76C-F5DA-463A-8CDE-5F635BF4A57A}"/>
              </a:ext>
            </a:extLst>
          </p:cNvPr>
          <p:cNvGrpSpPr/>
          <p:nvPr userDrawn="1"/>
        </p:nvGrpSpPr>
        <p:grpSpPr>
          <a:xfrm flipV="1">
            <a:off x="0" y="0"/>
            <a:ext cx="12192000" cy="371874"/>
            <a:chOff x="0" y="6486126"/>
            <a:chExt cx="12192000" cy="3718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68E645-4B49-45BC-AA6B-FD918038B2A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E7E1B-144F-439C-B763-DE5E7802165F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947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18EE-F92D-4EEC-BC7B-564BB349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464"/>
            <a:ext cx="10515600" cy="10382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C490CF-23CF-42D7-A78E-DAAA15BE9046}"/>
              </a:ext>
            </a:extLst>
          </p:cNvPr>
          <p:cNvCxnSpPr>
            <a:cxnSpLocks/>
          </p:cNvCxnSpPr>
          <p:nvPr userDrawn="1"/>
        </p:nvCxnSpPr>
        <p:spPr>
          <a:xfrm>
            <a:off x="5953125" y="1838324"/>
            <a:ext cx="0" cy="440055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6426904-15FA-4799-81BE-D9BB0EC20B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9351" y="1804985"/>
            <a:ext cx="5124449" cy="440055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DD53A0-FE16-4260-B816-81449D7674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975" y="1804986"/>
            <a:ext cx="4800600" cy="443389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FB20CF-42F3-4828-ACD5-B5A937A47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5614788"/>
            <a:ext cx="2114551" cy="7048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9C3929-D700-42FB-A7E7-6A257F9889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06075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2BC1CE-A8B0-488A-AFFF-21571EEAC57F}"/>
              </a:ext>
            </a:extLst>
          </p:cNvPr>
          <p:cNvGrpSpPr/>
          <p:nvPr userDrawn="1"/>
        </p:nvGrpSpPr>
        <p:grpSpPr>
          <a:xfrm>
            <a:off x="0" y="-38495"/>
            <a:ext cx="12192000" cy="371874"/>
            <a:chOff x="0" y="6486126"/>
            <a:chExt cx="12192000" cy="3718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E4BB42-E14A-429C-A598-8C2CC8E5EF25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747A85-01EF-47F0-943C-BB09D85E1C2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8BF90-3D1A-4FD8-8788-E15D3732595E}"/>
              </a:ext>
            </a:extLst>
          </p:cNvPr>
          <p:cNvGrpSpPr/>
          <p:nvPr userDrawn="1"/>
        </p:nvGrpSpPr>
        <p:grpSpPr>
          <a:xfrm flipV="1"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60A672-095F-4B36-A67A-AFDD5C449643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EAEC98-8A43-480E-9A2F-F1014983C1D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3242CC-24B6-463A-95BF-4594167B784D}"/>
              </a:ext>
            </a:extLst>
          </p:cNvPr>
          <p:cNvGrpSpPr/>
          <p:nvPr userDrawn="1"/>
        </p:nvGrpSpPr>
        <p:grpSpPr>
          <a:xfrm rot="5400000" flipV="1">
            <a:off x="-2890838" y="3223817"/>
            <a:ext cx="6152749" cy="371874"/>
            <a:chOff x="0" y="6486126"/>
            <a:chExt cx="12192000" cy="37187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76AE894-E862-4363-AB93-38E1A2094797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4A5603-8579-4C37-97CD-C1FC1BEE9170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941EA5-3AD7-4653-87D7-0FD5650F82BA}"/>
              </a:ext>
            </a:extLst>
          </p:cNvPr>
          <p:cNvGrpSpPr/>
          <p:nvPr userDrawn="1"/>
        </p:nvGrpSpPr>
        <p:grpSpPr>
          <a:xfrm rot="16200000" flipH="1" flipV="1">
            <a:off x="8930089" y="3213747"/>
            <a:ext cx="6152749" cy="371874"/>
            <a:chOff x="0" y="6486126"/>
            <a:chExt cx="12192000" cy="3718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647089-EFEB-4E60-951B-8B45C6AD801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97CA71-B30B-410F-A208-70CF4CB6F00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11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E70E0D-D428-4DB6-B89A-99C0BFFFEB3D}"/>
              </a:ext>
            </a:extLst>
          </p:cNvPr>
          <p:cNvSpPr/>
          <p:nvPr userDrawn="1"/>
        </p:nvSpPr>
        <p:spPr>
          <a:xfrm>
            <a:off x="-83976" y="0"/>
            <a:ext cx="1227597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F7D7C9-8E5E-454C-8EBC-0BA6A439D9FE}"/>
              </a:ext>
            </a:extLst>
          </p:cNvPr>
          <p:cNvSpPr/>
          <p:nvPr userDrawn="1"/>
        </p:nvSpPr>
        <p:spPr>
          <a:xfrm>
            <a:off x="-2881602" y="-373224"/>
            <a:ext cx="7501812" cy="7231224"/>
          </a:xfrm>
          <a:prstGeom prst="ellipse">
            <a:avLst/>
          </a:prstGeom>
          <a:solidFill>
            <a:schemeClr val="accent6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BDEE-AE31-40F3-924A-46BB9BD6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4" y="421108"/>
            <a:ext cx="3192624" cy="52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C9B62-9098-444A-8946-3B86531EA342}"/>
              </a:ext>
            </a:extLst>
          </p:cNvPr>
          <p:cNvSpPr/>
          <p:nvPr userDrawn="1"/>
        </p:nvSpPr>
        <p:spPr>
          <a:xfrm>
            <a:off x="3916544" y="1142934"/>
            <a:ext cx="2198118" cy="39702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3A23F2-6972-4218-91A6-4C88637728D8}"/>
              </a:ext>
            </a:extLst>
          </p:cNvPr>
          <p:cNvSpPr/>
          <p:nvPr userDrawn="1"/>
        </p:nvSpPr>
        <p:spPr>
          <a:xfrm>
            <a:off x="6760849" y="1142934"/>
            <a:ext cx="2198118" cy="397024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4A257F-87D6-44C9-A57C-BC66C724997F}"/>
              </a:ext>
            </a:extLst>
          </p:cNvPr>
          <p:cNvSpPr/>
          <p:nvPr userDrawn="1"/>
        </p:nvSpPr>
        <p:spPr>
          <a:xfrm>
            <a:off x="9509450" y="1142934"/>
            <a:ext cx="2189582" cy="39702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7788D24-7C17-4529-AB76-C95C14A8C0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49597" y="1194319"/>
            <a:ext cx="2132012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B4A7B19-6981-4805-89AF-355D5B5115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67107" y="1194318"/>
            <a:ext cx="2191859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E7C55ECB-0F45-493E-873A-19776981C0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38235" y="1194319"/>
            <a:ext cx="2132012" cy="391885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B28161-D15F-4037-BF03-5EAF9E7C1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555" y="5762968"/>
            <a:ext cx="1969477" cy="656493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C6FA0AA8-3948-4CF0-A458-7F138942C7EF}"/>
              </a:ext>
            </a:extLst>
          </p:cNvPr>
          <p:cNvSpPr/>
          <p:nvPr userDrawn="1"/>
        </p:nvSpPr>
        <p:spPr>
          <a:xfrm>
            <a:off x="6196304" y="2979754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4B18CF5-2C7D-43D6-AA58-6B3BDD8F0B36}"/>
              </a:ext>
            </a:extLst>
          </p:cNvPr>
          <p:cNvSpPr/>
          <p:nvPr userDrawn="1"/>
        </p:nvSpPr>
        <p:spPr>
          <a:xfrm>
            <a:off x="9028942" y="2986282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2FB9A-5B2B-4504-B8C3-C7243592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3F90-5832-4AD4-9F8E-C87EEF38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7C6BE-840C-4F57-81B9-40A77D0BE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952D-B046-407F-8784-415CFF0A7002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BEDB-A147-424E-8729-F3CB0914A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F3A42-C9D7-49EB-B9D5-9E5C22362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6A0F-D856-4859-A8F4-5B7202E89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68" r:id="rId3"/>
    <p:sldLayoutId id="2147483649" r:id="rId4"/>
    <p:sldLayoutId id="2147483650" r:id="rId5"/>
    <p:sldLayoutId id="2147483662" r:id="rId6"/>
    <p:sldLayoutId id="2147483664" r:id="rId7"/>
    <p:sldLayoutId id="2147483663" r:id="rId8"/>
    <p:sldLayoutId id="2147483667" r:id="rId9"/>
    <p:sldLayoutId id="2147483665" r:id="rId10"/>
    <p:sldLayoutId id="214748366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6.xml"/><Relationship Id="rId18" Type="http://schemas.openxmlformats.org/officeDocument/2006/relationships/image" Target="../media/image22.png"/><Relationship Id="rId26" Type="http://schemas.openxmlformats.org/officeDocument/2006/relationships/image" Target="../media/image12.png"/><Relationship Id="rId21" Type="http://schemas.openxmlformats.org/officeDocument/2006/relationships/customXml" Target="../ink/ink11.xml"/><Relationship Id="rId7" Type="http://schemas.openxmlformats.org/officeDocument/2006/relationships/customXml" Target="../ink/ink3.xml"/><Relationship Id="rId12" Type="http://schemas.openxmlformats.org/officeDocument/2006/relationships/image" Target="../media/image19.png"/><Relationship Id="rId17" Type="http://schemas.openxmlformats.org/officeDocument/2006/relationships/customXml" Target="../ink/ink8.xml"/><Relationship Id="rId25" Type="http://schemas.microsoft.com/office/2007/relationships/hdphoto" Target="../media/hdphoto3.wdp"/><Relationship Id="rId33" Type="http://schemas.openxmlformats.org/officeDocument/2006/relationships/image" Target="../media/image28.png"/><Relationship Id="rId2" Type="http://schemas.openxmlformats.org/officeDocument/2006/relationships/customXml" Target="../ink/ink1.xml"/><Relationship Id="rId16" Type="http://schemas.openxmlformats.org/officeDocument/2006/relationships/image" Target="../media/image21.png"/><Relationship Id="rId20" Type="http://schemas.openxmlformats.org/officeDocument/2006/relationships/customXml" Target="../ink/ink10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customXml" Target="../ink/ink5.xml"/><Relationship Id="rId24" Type="http://schemas.openxmlformats.org/officeDocument/2006/relationships/image" Target="../media/image11.png"/><Relationship Id="rId32" Type="http://schemas.openxmlformats.org/officeDocument/2006/relationships/image" Target="../media/image27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image" Target="../media/image10.png"/><Relationship Id="rId28" Type="http://schemas.openxmlformats.org/officeDocument/2006/relationships/image" Target="../media/image14.png"/><Relationship Id="rId10" Type="http://schemas.openxmlformats.org/officeDocument/2006/relationships/image" Target="../media/image18.png"/><Relationship Id="rId19" Type="http://schemas.openxmlformats.org/officeDocument/2006/relationships/customXml" Target="../ink/ink9.xml"/><Relationship Id="rId31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customXml" Target="../ink/ink4.xml"/><Relationship Id="rId14" Type="http://schemas.openxmlformats.org/officeDocument/2006/relationships/image" Target="../media/image20.png"/><Relationship Id="rId22" Type="http://schemas.openxmlformats.org/officeDocument/2006/relationships/image" Target="../media/image23.png"/><Relationship Id="rId27" Type="http://schemas.openxmlformats.org/officeDocument/2006/relationships/image" Target="../media/image13.png"/><Relationship Id="rId30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17.xml"/><Relationship Id="rId18" Type="http://schemas.openxmlformats.org/officeDocument/2006/relationships/image" Target="../media/image22.png"/><Relationship Id="rId26" Type="http://schemas.openxmlformats.org/officeDocument/2006/relationships/image" Target="../media/image29.jpeg"/><Relationship Id="rId21" Type="http://schemas.openxmlformats.org/officeDocument/2006/relationships/customXml" Target="../ink/ink22.xml"/><Relationship Id="rId7" Type="http://schemas.openxmlformats.org/officeDocument/2006/relationships/customXml" Target="../ink/ink14.xml"/><Relationship Id="rId12" Type="http://schemas.openxmlformats.org/officeDocument/2006/relationships/image" Target="../media/image19.png"/><Relationship Id="rId17" Type="http://schemas.openxmlformats.org/officeDocument/2006/relationships/customXml" Target="../ink/ink19.xml"/><Relationship Id="rId25" Type="http://schemas.microsoft.com/office/2007/relationships/hdphoto" Target="../media/hdphoto3.wdp"/><Relationship Id="rId2" Type="http://schemas.openxmlformats.org/officeDocument/2006/relationships/customXml" Target="../ink/ink12.xml"/><Relationship Id="rId16" Type="http://schemas.openxmlformats.org/officeDocument/2006/relationships/image" Target="../media/image21.png"/><Relationship Id="rId20" Type="http://schemas.openxmlformats.org/officeDocument/2006/relationships/customXml" Target="../ink/ink21.xml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customXml" Target="../ink/ink16.xml"/><Relationship Id="rId24" Type="http://schemas.openxmlformats.org/officeDocument/2006/relationships/image" Target="../media/image11.png"/><Relationship Id="rId5" Type="http://schemas.openxmlformats.org/officeDocument/2006/relationships/customXml" Target="../ink/ink13.xml"/><Relationship Id="rId15" Type="http://schemas.openxmlformats.org/officeDocument/2006/relationships/customXml" Target="../ink/ink18.xml"/><Relationship Id="rId23" Type="http://schemas.openxmlformats.org/officeDocument/2006/relationships/image" Target="../media/image10.png"/><Relationship Id="rId28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customXml" Target="../ink/ink20.xml"/><Relationship Id="rId31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openxmlformats.org/officeDocument/2006/relationships/customXml" Target="../ink/ink15.xml"/><Relationship Id="rId14" Type="http://schemas.openxmlformats.org/officeDocument/2006/relationships/image" Target="../media/image20.png"/><Relationship Id="rId22" Type="http://schemas.openxmlformats.org/officeDocument/2006/relationships/image" Target="../media/image23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8.xml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21" Type="http://schemas.openxmlformats.org/officeDocument/2006/relationships/customXml" Target="../ink/ink33.xml"/><Relationship Id="rId34" Type="http://schemas.openxmlformats.org/officeDocument/2006/relationships/image" Target="../media/image37.jpeg"/><Relationship Id="rId7" Type="http://schemas.openxmlformats.org/officeDocument/2006/relationships/customXml" Target="../ink/ink25.xml"/><Relationship Id="rId12" Type="http://schemas.openxmlformats.org/officeDocument/2006/relationships/image" Target="../media/image19.png"/><Relationship Id="rId17" Type="http://schemas.openxmlformats.org/officeDocument/2006/relationships/customXml" Target="../ink/ink30.xml"/><Relationship Id="rId25" Type="http://schemas.microsoft.com/office/2007/relationships/hdphoto" Target="../media/hdphoto3.wdp"/><Relationship Id="rId33" Type="http://schemas.openxmlformats.org/officeDocument/2006/relationships/image" Target="../media/image32.png"/><Relationship Id="rId2" Type="http://schemas.openxmlformats.org/officeDocument/2006/relationships/customXml" Target="../ink/ink23.xml"/><Relationship Id="rId16" Type="http://schemas.openxmlformats.org/officeDocument/2006/relationships/image" Target="../media/image21.png"/><Relationship Id="rId20" Type="http://schemas.openxmlformats.org/officeDocument/2006/relationships/customXml" Target="../ink/ink32.xml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customXml" Target="../ink/ink27.xml"/><Relationship Id="rId24" Type="http://schemas.openxmlformats.org/officeDocument/2006/relationships/image" Target="../media/image11.png"/><Relationship Id="rId32" Type="http://schemas.openxmlformats.org/officeDocument/2006/relationships/image" Target="../media/image36.png"/><Relationship Id="rId5" Type="http://schemas.openxmlformats.org/officeDocument/2006/relationships/customXml" Target="../ink/ink24.xml"/><Relationship Id="rId15" Type="http://schemas.openxmlformats.org/officeDocument/2006/relationships/customXml" Target="../ink/ink29.xml"/><Relationship Id="rId23" Type="http://schemas.openxmlformats.org/officeDocument/2006/relationships/image" Target="../media/image10.png"/><Relationship Id="rId28" Type="http://schemas.openxmlformats.org/officeDocument/2006/relationships/image" Target="../media/image33.png"/><Relationship Id="rId10" Type="http://schemas.openxmlformats.org/officeDocument/2006/relationships/image" Target="../media/image18.png"/><Relationship Id="rId19" Type="http://schemas.openxmlformats.org/officeDocument/2006/relationships/customXml" Target="../ink/ink31.xml"/><Relationship Id="rId31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customXml" Target="../ink/ink26.xml"/><Relationship Id="rId14" Type="http://schemas.openxmlformats.org/officeDocument/2006/relationships/image" Target="../media/image20.png"/><Relationship Id="rId22" Type="http://schemas.openxmlformats.org/officeDocument/2006/relationships/image" Target="../media/image23.png"/><Relationship Id="rId27" Type="http://schemas.openxmlformats.org/officeDocument/2006/relationships/image" Target="../media/image31.png"/><Relationship Id="rId30" Type="http://schemas.openxmlformats.org/officeDocument/2006/relationships/image" Target="../media/image35.png"/><Relationship Id="rId35" Type="http://schemas.openxmlformats.org/officeDocument/2006/relationships/image" Target="../media/image38.jpeg"/><Relationship Id="rId8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39.xml"/><Relationship Id="rId18" Type="http://schemas.openxmlformats.org/officeDocument/2006/relationships/image" Target="../media/image22.png"/><Relationship Id="rId26" Type="http://schemas.openxmlformats.org/officeDocument/2006/relationships/image" Target="../media/image41.png"/><Relationship Id="rId21" Type="http://schemas.openxmlformats.org/officeDocument/2006/relationships/customXml" Target="../ink/ink44.xml"/><Relationship Id="rId7" Type="http://schemas.openxmlformats.org/officeDocument/2006/relationships/customXml" Target="../ink/ink36.xml"/><Relationship Id="rId12" Type="http://schemas.openxmlformats.org/officeDocument/2006/relationships/image" Target="../media/image19.png"/><Relationship Id="rId17" Type="http://schemas.openxmlformats.org/officeDocument/2006/relationships/customXml" Target="../ink/ink41.xml"/><Relationship Id="rId25" Type="http://schemas.openxmlformats.org/officeDocument/2006/relationships/image" Target="../media/image40.png"/><Relationship Id="rId2" Type="http://schemas.openxmlformats.org/officeDocument/2006/relationships/customXml" Target="../ink/ink34.xml"/><Relationship Id="rId16" Type="http://schemas.openxmlformats.org/officeDocument/2006/relationships/image" Target="../media/image21.png"/><Relationship Id="rId20" Type="http://schemas.openxmlformats.org/officeDocument/2006/relationships/customXml" Target="../ink/ink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customXml" Target="../ink/ink38.xml"/><Relationship Id="rId24" Type="http://schemas.openxmlformats.org/officeDocument/2006/relationships/image" Target="../media/image39.png"/><Relationship Id="rId5" Type="http://schemas.openxmlformats.org/officeDocument/2006/relationships/customXml" Target="../ink/ink35.xml"/><Relationship Id="rId15" Type="http://schemas.openxmlformats.org/officeDocument/2006/relationships/customXml" Target="../ink/ink40.xml"/><Relationship Id="rId23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customXml" Target="../ink/ink42.xml"/><Relationship Id="rId4" Type="http://schemas.openxmlformats.org/officeDocument/2006/relationships/image" Target="../media/image15.png"/><Relationship Id="rId9" Type="http://schemas.openxmlformats.org/officeDocument/2006/relationships/customXml" Target="../ink/ink37.xml"/><Relationship Id="rId14" Type="http://schemas.openxmlformats.org/officeDocument/2006/relationships/image" Target="../media/image20.png"/><Relationship Id="rId22" Type="http://schemas.openxmlformats.org/officeDocument/2006/relationships/image" Target="../media/image23.png"/><Relationship Id="rId27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50.xml"/><Relationship Id="rId18" Type="http://schemas.openxmlformats.org/officeDocument/2006/relationships/image" Target="../media/image22.png"/><Relationship Id="rId26" Type="http://schemas.openxmlformats.org/officeDocument/2006/relationships/image" Target="../media/image44.png"/><Relationship Id="rId21" Type="http://schemas.openxmlformats.org/officeDocument/2006/relationships/customXml" Target="../ink/ink55.xml"/><Relationship Id="rId7" Type="http://schemas.openxmlformats.org/officeDocument/2006/relationships/customXml" Target="../ink/ink47.xml"/><Relationship Id="rId12" Type="http://schemas.openxmlformats.org/officeDocument/2006/relationships/image" Target="../media/image19.png"/><Relationship Id="rId17" Type="http://schemas.openxmlformats.org/officeDocument/2006/relationships/customXml" Target="../ink/ink52.xml"/><Relationship Id="rId25" Type="http://schemas.openxmlformats.org/officeDocument/2006/relationships/image" Target="../media/image43.png"/><Relationship Id="rId2" Type="http://schemas.openxmlformats.org/officeDocument/2006/relationships/customXml" Target="../ink/ink45.xml"/><Relationship Id="rId16" Type="http://schemas.openxmlformats.org/officeDocument/2006/relationships/image" Target="../media/image21.png"/><Relationship Id="rId20" Type="http://schemas.openxmlformats.org/officeDocument/2006/relationships/customXml" Target="../ink/ink54.xml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customXml" Target="../ink/ink49.xml"/><Relationship Id="rId24" Type="http://schemas.openxmlformats.org/officeDocument/2006/relationships/image" Target="../media/image42.png"/><Relationship Id="rId32" Type="http://schemas.openxmlformats.org/officeDocument/2006/relationships/image" Target="../media/image29.jpeg"/><Relationship Id="rId5" Type="http://schemas.openxmlformats.org/officeDocument/2006/relationships/customXml" Target="../ink/ink46.xml"/><Relationship Id="rId15" Type="http://schemas.openxmlformats.org/officeDocument/2006/relationships/customXml" Target="../ink/ink51.xml"/><Relationship Id="rId23" Type="http://schemas.openxmlformats.org/officeDocument/2006/relationships/image" Target="../media/image10.png"/><Relationship Id="rId28" Type="http://schemas.openxmlformats.org/officeDocument/2006/relationships/image" Target="../media/image46.png"/><Relationship Id="rId10" Type="http://schemas.openxmlformats.org/officeDocument/2006/relationships/image" Target="../media/image18.png"/><Relationship Id="rId19" Type="http://schemas.openxmlformats.org/officeDocument/2006/relationships/customXml" Target="../ink/ink53.xml"/><Relationship Id="rId31" Type="http://schemas.openxmlformats.org/officeDocument/2006/relationships/image" Target="../media/image49.jpeg"/><Relationship Id="rId4" Type="http://schemas.openxmlformats.org/officeDocument/2006/relationships/image" Target="../media/image15.png"/><Relationship Id="rId9" Type="http://schemas.openxmlformats.org/officeDocument/2006/relationships/customXml" Target="../ink/ink48.xml"/><Relationship Id="rId14" Type="http://schemas.openxmlformats.org/officeDocument/2006/relationships/image" Target="../media/image20.png"/><Relationship Id="rId22" Type="http://schemas.openxmlformats.org/officeDocument/2006/relationships/image" Target="../media/image23.png"/><Relationship Id="rId27" Type="http://schemas.openxmlformats.org/officeDocument/2006/relationships/image" Target="../media/image45.png"/><Relationship Id="rId30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microsoft.com/office/2007/relationships/hdphoto" Target="../media/hdphoto6.wdp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59A14-45D5-62C0-D0C6-A40895EE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281BA-A041-6952-7855-1026FA83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0A88A-EA81-88E1-C992-24DC72BFAC1D}"/>
              </a:ext>
            </a:extLst>
          </p:cNvPr>
          <p:cNvSpPr txBox="1"/>
          <p:nvPr/>
        </p:nvSpPr>
        <p:spPr>
          <a:xfrm>
            <a:off x="11843" y="2955544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F&amp;W Submersible Pump Ends</a:t>
            </a:r>
          </a:p>
        </p:txBody>
      </p:sp>
    </p:spTree>
    <p:extLst>
      <p:ext uri="{BB962C8B-B14F-4D97-AF65-F5344CB8AC3E}">
        <p14:creationId xmlns:p14="http://schemas.microsoft.com/office/powerpoint/2010/main" val="284748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55DAF89-3ECB-2139-1EE9-6FF3F77C0AAC}"/>
              </a:ext>
            </a:extLst>
          </p:cNvPr>
          <p:cNvSpPr>
            <a:spLocks noChangeAspect="1"/>
          </p:cNvSpPr>
          <p:nvPr/>
        </p:nvSpPr>
        <p:spPr>
          <a:xfrm>
            <a:off x="296805" y="14942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3D388-BAFA-1DF4-9630-BB263B6E4D6F}"/>
              </a:ext>
            </a:extLst>
          </p:cNvPr>
          <p:cNvSpPr txBox="1"/>
          <p:nvPr/>
        </p:nvSpPr>
        <p:spPr>
          <a:xfrm>
            <a:off x="580777" y="330053"/>
            <a:ext cx="24514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B55420-D5C8-0174-8C52-5A82A33B9DA0}"/>
              </a:ext>
            </a:extLst>
          </p:cNvPr>
          <p:cNvCxnSpPr>
            <a:cxnSpLocks/>
          </p:cNvCxnSpPr>
          <p:nvPr/>
        </p:nvCxnSpPr>
        <p:spPr>
          <a:xfrm>
            <a:off x="679710" y="1073376"/>
            <a:ext cx="221589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DF2175F-BDC9-F87C-B4BA-4341CD7A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33" y="232088"/>
            <a:ext cx="1341150" cy="5533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848209-8044-FFDF-B27D-3FB060A254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6564"/>
          <a:stretch/>
        </p:blipFill>
        <p:spPr>
          <a:xfrm>
            <a:off x="2621414" y="149420"/>
            <a:ext cx="1966350" cy="1410766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56BE80-8E42-3E71-845A-560F0125F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601" y="330053"/>
            <a:ext cx="4791651" cy="55208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2AA7CC-776A-6DC9-9DEF-0F77E2005B25}"/>
              </a:ext>
            </a:extLst>
          </p:cNvPr>
          <p:cNvSpPr/>
          <p:nvPr/>
        </p:nvSpPr>
        <p:spPr>
          <a:xfrm>
            <a:off x="7280473" y="569429"/>
            <a:ext cx="1886328" cy="4858520"/>
          </a:xfrm>
          <a:prstGeom prst="rect">
            <a:avLst/>
          </a:prstGeom>
          <a:solidFill>
            <a:srgbClr val="FF99CC">
              <a:alpha val="37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BC5D20-AF8F-C57B-FD11-E9C7971D39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027" r="46531" b="11423"/>
          <a:stretch/>
        </p:blipFill>
        <p:spPr>
          <a:xfrm>
            <a:off x="6607241" y="333891"/>
            <a:ext cx="4629987" cy="5431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F84336-5F75-CBD3-29AC-322046DE1C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95" t="2373" r="46606" b="14394"/>
          <a:stretch/>
        </p:blipFill>
        <p:spPr>
          <a:xfrm>
            <a:off x="7334888" y="477971"/>
            <a:ext cx="3847599" cy="50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6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6866-8327-3F51-77DC-E081A905F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A26480-84CB-EDEB-5443-67F7EF47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CC465-BC12-346B-E7A3-2A2BD401B666}"/>
              </a:ext>
            </a:extLst>
          </p:cNvPr>
          <p:cNvSpPr txBox="1"/>
          <p:nvPr/>
        </p:nvSpPr>
        <p:spPr>
          <a:xfrm>
            <a:off x="11843" y="4738927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https://www.youtube.com/@flintandwalling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7D0CD-DC4C-7BBD-1F5B-722054BE7DA0}"/>
              </a:ext>
            </a:extLst>
          </p:cNvPr>
          <p:cNvSpPr txBox="1"/>
          <p:nvPr/>
        </p:nvSpPr>
        <p:spPr>
          <a:xfrm>
            <a:off x="10505423" y="5415684"/>
            <a:ext cx="153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track 2B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BC856-489D-D03B-5384-101D0EC34A00}"/>
              </a:ext>
            </a:extLst>
          </p:cNvPr>
          <p:cNvSpPr txBox="1"/>
          <p:nvPr/>
        </p:nvSpPr>
        <p:spPr>
          <a:xfrm>
            <a:off x="1073596" y="4331819"/>
            <a:ext cx="3222066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subscribe</a:t>
            </a:r>
          </a:p>
        </p:txBody>
      </p:sp>
    </p:spTree>
    <p:extLst>
      <p:ext uri="{BB962C8B-B14F-4D97-AF65-F5344CB8AC3E}">
        <p14:creationId xmlns:p14="http://schemas.microsoft.com/office/powerpoint/2010/main" val="382863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196CDC9E-55D7-96D1-EFB5-251C912CCF67}"/>
              </a:ext>
            </a:extLst>
          </p:cNvPr>
          <p:cNvSpPr>
            <a:spLocks noChangeAspect="1"/>
          </p:cNvSpPr>
          <p:nvPr/>
        </p:nvSpPr>
        <p:spPr>
          <a:xfrm>
            <a:off x="296805" y="14942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6B93CA-2E98-3AC7-5C2A-18116ADC3117}"/>
              </a:ext>
            </a:extLst>
          </p:cNvPr>
          <p:cNvSpPr txBox="1"/>
          <p:nvPr/>
        </p:nvSpPr>
        <p:spPr>
          <a:xfrm>
            <a:off x="580776" y="330053"/>
            <a:ext cx="761329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 Discharge Assembly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96D4FC-142E-4EDD-5140-5EF46C3E4500}"/>
              </a:ext>
            </a:extLst>
          </p:cNvPr>
          <p:cNvCxnSpPr>
            <a:cxnSpLocks/>
          </p:cNvCxnSpPr>
          <p:nvPr/>
        </p:nvCxnSpPr>
        <p:spPr>
          <a:xfrm>
            <a:off x="679710" y="1073376"/>
            <a:ext cx="731520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B2B47D3-34EF-2060-6CE9-9630F9FD1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936" y="1161050"/>
            <a:ext cx="847462" cy="45253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1E73D5-B081-2EFD-89E5-ACAC92F67F0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604" t="1" r="8517" b="565"/>
          <a:stretch/>
        </p:blipFill>
        <p:spPr>
          <a:xfrm>
            <a:off x="304581" y="1343596"/>
            <a:ext cx="3342183" cy="45702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E4517B2-E252-0585-D08F-C30DD24EB25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6564"/>
          <a:stretch/>
        </p:blipFill>
        <p:spPr>
          <a:xfrm>
            <a:off x="3901764" y="1161050"/>
            <a:ext cx="847462" cy="60801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165290-08CC-57B2-6FFA-0F0404D95E56}"/>
              </a:ext>
            </a:extLst>
          </p:cNvPr>
          <p:cNvSpPr txBox="1"/>
          <p:nvPr/>
        </p:nvSpPr>
        <p:spPr>
          <a:xfrm>
            <a:off x="2616264" y="2343672"/>
            <a:ext cx="3144543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 Valve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C9A98B3-6BF9-A59E-37F8-27E00AEDE5F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6835252" y="1663740"/>
            <a:ext cx="1887421" cy="842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3B0075F-09CC-9B88-C82D-99AC24E551C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rcRect l="9251" t="882" b="3355"/>
          <a:stretch/>
        </p:blipFill>
        <p:spPr>
          <a:xfrm>
            <a:off x="5609720" y="1221599"/>
            <a:ext cx="1720684" cy="170370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7FCB218-A0D7-6380-B88C-FFA2451F65AB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7073" y="2959961"/>
            <a:ext cx="2041500" cy="103911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32D367B-96F6-F12B-391C-3B3992235E1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6228" y="1044256"/>
            <a:ext cx="2124371" cy="211484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125F6CF-762B-8FF3-EE02-22E50EA0312F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50521" y="474755"/>
            <a:ext cx="3135529" cy="55321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468C68C-1C1C-BFF2-6156-2E209F1408CA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13619">
            <a:off x="10715992" y="551450"/>
            <a:ext cx="1051340" cy="12192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7D2D566-B7E5-2610-4EA5-E5544B576B02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74492">
            <a:off x="10695515" y="2145120"/>
            <a:ext cx="1214327" cy="12192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EEAFBE1-903C-0818-DAF5-2628E50D7F26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3078" y="3697163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1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196CDC9E-55D7-96D1-EFB5-251C912CCF67}"/>
              </a:ext>
            </a:extLst>
          </p:cNvPr>
          <p:cNvSpPr>
            <a:spLocks noChangeAspect="1"/>
          </p:cNvSpPr>
          <p:nvPr/>
        </p:nvSpPr>
        <p:spPr>
          <a:xfrm>
            <a:off x="296805" y="14942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6B93CA-2E98-3AC7-5C2A-18116ADC3117}"/>
              </a:ext>
            </a:extLst>
          </p:cNvPr>
          <p:cNvSpPr txBox="1"/>
          <p:nvPr/>
        </p:nvSpPr>
        <p:spPr>
          <a:xfrm>
            <a:off x="580776" y="330053"/>
            <a:ext cx="761329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 Discharge Assembly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96D4FC-142E-4EDD-5140-5EF46C3E4500}"/>
              </a:ext>
            </a:extLst>
          </p:cNvPr>
          <p:cNvCxnSpPr>
            <a:cxnSpLocks/>
          </p:cNvCxnSpPr>
          <p:nvPr/>
        </p:nvCxnSpPr>
        <p:spPr>
          <a:xfrm>
            <a:off x="679710" y="1073376"/>
            <a:ext cx="731520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B2B47D3-34EF-2060-6CE9-9630F9FD1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936" y="1161050"/>
            <a:ext cx="847462" cy="45253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1E73D5-B081-2EFD-89E5-ACAC92F67F0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604" t="1" r="8517" b="565"/>
          <a:stretch/>
        </p:blipFill>
        <p:spPr>
          <a:xfrm>
            <a:off x="304581" y="1343596"/>
            <a:ext cx="3342183" cy="45702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E4517B2-E252-0585-D08F-C30DD24EB25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6564"/>
          <a:stretch/>
        </p:blipFill>
        <p:spPr>
          <a:xfrm>
            <a:off x="3901764" y="1161050"/>
            <a:ext cx="847462" cy="60801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E91A7-9759-FB71-C514-8524C7C960EA}"/>
              </a:ext>
            </a:extLst>
          </p:cNvPr>
          <p:cNvSpPr txBox="1"/>
          <p:nvPr/>
        </p:nvSpPr>
        <p:spPr>
          <a:xfrm>
            <a:off x="2371648" y="4099519"/>
            <a:ext cx="44231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Discharge bearing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E04D7A-C72D-8316-0EF8-F914C8E59350}"/>
              </a:ext>
            </a:extLst>
          </p:cNvPr>
          <p:cNvSpPr txBox="1"/>
          <p:nvPr/>
        </p:nvSpPr>
        <p:spPr>
          <a:xfrm>
            <a:off x="4592779" y="4719795"/>
            <a:ext cx="18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Closed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F6E7FE-8BE2-2658-0E51-2FDEAED195CB}"/>
              </a:ext>
            </a:extLst>
          </p:cNvPr>
          <p:cNvSpPr txBox="1"/>
          <p:nvPr/>
        </p:nvSpPr>
        <p:spPr>
          <a:xfrm>
            <a:off x="4597150" y="5181460"/>
            <a:ext cx="305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No-lead Bronze</a:t>
            </a:r>
          </a:p>
        </p:txBody>
      </p:sp>
      <p:pic>
        <p:nvPicPr>
          <p:cNvPr id="23" name="Picture 2" descr="Cherry Blossom Snow Globe | Miniature Flower Petal Art | Uncommon Goods">
            <a:extLst>
              <a:ext uri="{FF2B5EF4-FFF2-40B4-BE49-F238E27FC236}">
                <a16:creationId xmlns:a16="http://schemas.microsoft.com/office/drawing/2014/main" id="{B482857E-4A3B-8EB7-56C1-385F5B1E6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9" t="10734" r="17708" b="13740"/>
          <a:stretch/>
        </p:blipFill>
        <p:spPr bwMode="auto">
          <a:xfrm>
            <a:off x="9779022" y="179720"/>
            <a:ext cx="1952727" cy="230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F964EE-50E2-F234-50BA-F603BC2B1B1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flipH="1">
            <a:off x="7520563" y="1917700"/>
            <a:ext cx="403476" cy="40031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EA3D89-C5E0-ECFC-5BA3-99B6E0B3AF5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flipH="1">
            <a:off x="8848157" y="1917699"/>
            <a:ext cx="403476" cy="4003149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E39EAD-8EAF-7FC9-F52C-E77A9BA71659}"/>
              </a:ext>
            </a:extLst>
          </p:cNvPr>
          <p:cNvCxnSpPr/>
          <p:nvPr/>
        </p:nvCxnSpPr>
        <p:spPr>
          <a:xfrm flipV="1">
            <a:off x="8859102" y="1361280"/>
            <a:ext cx="0" cy="457200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934638E-A393-C440-B746-153B2B07D2F0}"/>
              </a:ext>
            </a:extLst>
          </p:cNvPr>
          <p:cNvCxnSpPr/>
          <p:nvPr/>
        </p:nvCxnSpPr>
        <p:spPr>
          <a:xfrm flipV="1">
            <a:off x="9060308" y="812640"/>
            <a:ext cx="0" cy="512064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8A4DC34-E930-8139-53A8-26DB5F532BCC}"/>
              </a:ext>
            </a:extLst>
          </p:cNvPr>
          <p:cNvCxnSpPr/>
          <p:nvPr/>
        </p:nvCxnSpPr>
        <p:spPr>
          <a:xfrm flipV="1">
            <a:off x="9251633" y="1269840"/>
            <a:ext cx="0" cy="466344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629EDCCD-692D-509C-EB49-6DC0B9F23F7F}"/>
              </a:ext>
            </a:extLst>
          </p:cNvPr>
          <p:cNvSpPr/>
          <p:nvPr/>
        </p:nvSpPr>
        <p:spPr>
          <a:xfrm>
            <a:off x="8536542" y="2297231"/>
            <a:ext cx="1026706" cy="36933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41BF928-8FD0-9B14-22C2-6FA7EDA09753}"/>
              </a:ext>
            </a:extLst>
          </p:cNvPr>
          <p:cNvCxnSpPr/>
          <p:nvPr/>
        </p:nvCxnSpPr>
        <p:spPr>
          <a:xfrm flipV="1">
            <a:off x="7548607" y="1890517"/>
            <a:ext cx="0" cy="402336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6E6326C-90B2-6D75-AC34-8DF93A586C99}"/>
              </a:ext>
            </a:extLst>
          </p:cNvPr>
          <p:cNvCxnSpPr/>
          <p:nvPr/>
        </p:nvCxnSpPr>
        <p:spPr>
          <a:xfrm flipV="1">
            <a:off x="7747161" y="1799077"/>
            <a:ext cx="0" cy="411480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E98FA46-F10C-F2B5-9E4A-3452E410A7F2}"/>
              </a:ext>
            </a:extLst>
          </p:cNvPr>
          <p:cNvCxnSpPr/>
          <p:nvPr/>
        </p:nvCxnSpPr>
        <p:spPr>
          <a:xfrm flipV="1">
            <a:off x="7889213" y="1799077"/>
            <a:ext cx="0" cy="411480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9">
            <a:extLst>
              <a:ext uri="{FF2B5EF4-FFF2-40B4-BE49-F238E27FC236}">
                <a16:creationId xmlns:a16="http://schemas.microsoft.com/office/drawing/2014/main" id="{AE77A756-4222-E80D-164F-C84CA60AA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38390" r="48096" b="40710"/>
          <a:stretch>
            <a:fillRect/>
          </a:stretch>
        </p:blipFill>
        <p:spPr bwMode="auto">
          <a:xfrm>
            <a:off x="7301822" y="1394019"/>
            <a:ext cx="783188" cy="140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B889F491-44EC-5CEF-7C22-651179D1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29100" r="34763" b="26778"/>
          <a:stretch>
            <a:fillRect/>
          </a:stretch>
        </p:blipFill>
        <p:spPr bwMode="auto">
          <a:xfrm>
            <a:off x="10795761" y="2646545"/>
            <a:ext cx="1203921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6DE4D094-8D42-CF32-2E7D-74595D676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33250" r="35715" b="30261"/>
          <a:stretch/>
        </p:blipFill>
        <p:spPr bwMode="auto">
          <a:xfrm>
            <a:off x="9443596" y="2751255"/>
            <a:ext cx="1369391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8273CF34-5B51-4525-4AB1-B9DC719D6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6" t="32584" r="39525" b="31422"/>
          <a:stretch/>
        </p:blipFill>
        <p:spPr bwMode="auto">
          <a:xfrm>
            <a:off x="10779233" y="4175045"/>
            <a:ext cx="1220449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9">
            <a:extLst>
              <a:ext uri="{FF2B5EF4-FFF2-40B4-BE49-F238E27FC236}">
                <a16:creationId xmlns:a16="http://schemas.microsoft.com/office/drawing/2014/main" id="{D981DFF6-1DF2-6D81-214D-7915DD64B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38390" r="48096" b="40710"/>
          <a:stretch>
            <a:fillRect/>
          </a:stretch>
        </p:blipFill>
        <p:spPr bwMode="auto">
          <a:xfrm>
            <a:off x="9820022" y="4260516"/>
            <a:ext cx="747663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3022C6CB-F8AF-1B13-CB58-273EDEEB0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29100" r="34763" b="26778"/>
          <a:stretch>
            <a:fillRect/>
          </a:stretch>
        </p:blipFill>
        <p:spPr bwMode="auto">
          <a:xfrm>
            <a:off x="10774822" y="2661720"/>
            <a:ext cx="1203921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17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  <p:bldP spid="22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196CDC9E-55D7-96D1-EFB5-251C912CCF67}"/>
              </a:ext>
            </a:extLst>
          </p:cNvPr>
          <p:cNvSpPr>
            <a:spLocks noChangeAspect="1"/>
          </p:cNvSpPr>
          <p:nvPr/>
        </p:nvSpPr>
        <p:spPr>
          <a:xfrm>
            <a:off x="296805" y="14942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6B93CA-2E98-3AC7-5C2A-18116ADC3117}"/>
              </a:ext>
            </a:extLst>
          </p:cNvPr>
          <p:cNvSpPr txBox="1"/>
          <p:nvPr/>
        </p:nvSpPr>
        <p:spPr>
          <a:xfrm>
            <a:off x="580776" y="330053"/>
            <a:ext cx="761329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 Discharge Assembly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96D4FC-142E-4EDD-5140-5EF46C3E4500}"/>
              </a:ext>
            </a:extLst>
          </p:cNvPr>
          <p:cNvCxnSpPr>
            <a:cxnSpLocks/>
          </p:cNvCxnSpPr>
          <p:nvPr/>
        </p:nvCxnSpPr>
        <p:spPr>
          <a:xfrm>
            <a:off x="679710" y="1073376"/>
            <a:ext cx="731520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B2B47D3-34EF-2060-6CE9-9630F9FD1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936" y="1161050"/>
            <a:ext cx="847462" cy="45253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1E73D5-B081-2EFD-89E5-ACAC92F67F0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604" t="1" r="8517" b="565"/>
          <a:stretch/>
        </p:blipFill>
        <p:spPr>
          <a:xfrm>
            <a:off x="304581" y="1343596"/>
            <a:ext cx="3342183" cy="45702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E4517B2-E252-0585-D08F-C30DD24EB25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6564"/>
          <a:stretch/>
        </p:blipFill>
        <p:spPr>
          <a:xfrm>
            <a:off x="3901764" y="1161050"/>
            <a:ext cx="847462" cy="60801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E91A7-9759-FB71-C514-8524C7C960EA}"/>
              </a:ext>
            </a:extLst>
          </p:cNvPr>
          <p:cNvSpPr txBox="1"/>
          <p:nvPr/>
        </p:nvSpPr>
        <p:spPr>
          <a:xfrm>
            <a:off x="2371648" y="4099519"/>
            <a:ext cx="44231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Discharge bearing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F964EE-50E2-F234-50BA-F603BC2B1B1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7520563" y="1917700"/>
            <a:ext cx="403476" cy="40031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EA3D89-C5E0-ECFC-5BA3-99B6E0B3AF5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8848157" y="1917699"/>
            <a:ext cx="403476" cy="4003149"/>
          </a:xfrm>
          <a:prstGeom prst="rect">
            <a:avLst/>
          </a:prstGeom>
        </p:spPr>
      </p:pic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629EDCCD-692D-509C-EB49-6DC0B9F23F7F}"/>
              </a:ext>
            </a:extLst>
          </p:cNvPr>
          <p:cNvSpPr/>
          <p:nvPr/>
        </p:nvSpPr>
        <p:spPr>
          <a:xfrm>
            <a:off x="8536542" y="2297231"/>
            <a:ext cx="1026706" cy="36933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9" name="Picture 39">
            <a:extLst>
              <a:ext uri="{FF2B5EF4-FFF2-40B4-BE49-F238E27FC236}">
                <a16:creationId xmlns:a16="http://schemas.microsoft.com/office/drawing/2014/main" id="{AE77A756-4222-E80D-164F-C84CA60AA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38390" r="48096" b="40710"/>
          <a:stretch>
            <a:fillRect/>
          </a:stretch>
        </p:blipFill>
        <p:spPr bwMode="auto">
          <a:xfrm>
            <a:off x="7301822" y="1394019"/>
            <a:ext cx="783188" cy="140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6DE4D094-8D42-CF32-2E7D-74595D676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33250" r="35715" b="30261"/>
          <a:stretch/>
        </p:blipFill>
        <p:spPr bwMode="auto">
          <a:xfrm>
            <a:off x="9443596" y="2751255"/>
            <a:ext cx="1369391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8273CF34-5B51-4525-4AB1-B9DC719D6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6" t="32584" r="39525" b="31422"/>
          <a:stretch/>
        </p:blipFill>
        <p:spPr bwMode="auto">
          <a:xfrm>
            <a:off x="10779233" y="4175045"/>
            <a:ext cx="1220449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9">
            <a:extLst>
              <a:ext uri="{FF2B5EF4-FFF2-40B4-BE49-F238E27FC236}">
                <a16:creationId xmlns:a16="http://schemas.microsoft.com/office/drawing/2014/main" id="{D981DFF6-1DF2-6D81-214D-7915DD64B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38390" r="48096" b="40710"/>
          <a:stretch>
            <a:fillRect/>
          </a:stretch>
        </p:blipFill>
        <p:spPr bwMode="auto">
          <a:xfrm>
            <a:off x="9820022" y="4260516"/>
            <a:ext cx="747663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R Running Dry 005.jpg">
            <a:extLst>
              <a:ext uri="{FF2B5EF4-FFF2-40B4-BE49-F238E27FC236}">
                <a16:creationId xmlns:a16="http://schemas.microsoft.com/office/drawing/2014/main" id="{4B9381A8-B58C-74C4-C0D7-984BFCB4C50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733" t="19731" r="17265" b="26009"/>
          <a:stretch>
            <a:fillRect/>
          </a:stretch>
        </p:blipFill>
        <p:spPr bwMode="auto">
          <a:xfrm>
            <a:off x="2367775" y="3242982"/>
            <a:ext cx="4933164" cy="271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53F23E-AB69-34B0-8431-9CD026898D3F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b="10114"/>
          <a:stretch/>
        </p:blipFill>
        <p:spPr>
          <a:xfrm>
            <a:off x="3080209" y="1139996"/>
            <a:ext cx="2914477" cy="218736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99FF480C-EEEA-1433-8343-91D419C8C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29100" r="34763" b="26778"/>
          <a:stretch>
            <a:fillRect/>
          </a:stretch>
        </p:blipFill>
        <p:spPr bwMode="auto">
          <a:xfrm>
            <a:off x="10774822" y="2661720"/>
            <a:ext cx="1203921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1C975E00-656D-9536-7B00-366CC9CFF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29100" r="34763" b="26778"/>
          <a:stretch>
            <a:fillRect/>
          </a:stretch>
        </p:blipFill>
        <p:spPr bwMode="auto">
          <a:xfrm>
            <a:off x="6065048" y="2672712"/>
            <a:ext cx="1203921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9" descr="Goulds Run Dry 004.jpg">
            <a:extLst>
              <a:ext uri="{FF2B5EF4-FFF2-40B4-BE49-F238E27FC236}">
                <a16:creationId xmlns:a16="http://schemas.microsoft.com/office/drawing/2014/main" id="{5F8DEA7A-E26C-2B52-C8E7-9E0833D8F0F4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/>
          <a:srcRect t="11397" b="10445"/>
          <a:stretch/>
        </p:blipFill>
        <p:spPr bwMode="auto">
          <a:xfrm>
            <a:off x="2367775" y="3242982"/>
            <a:ext cx="4571116" cy="268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06224683-0F75-0786-39C3-D48D16238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33250" r="35715" b="30261"/>
          <a:stretch/>
        </p:blipFill>
        <p:spPr bwMode="auto">
          <a:xfrm>
            <a:off x="6027529" y="2643158"/>
            <a:ext cx="1369391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F4B0D5A5-0E79-0586-BCD3-77962CC99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6" t="32584" r="39525" b="31422"/>
          <a:stretch/>
        </p:blipFill>
        <p:spPr bwMode="auto">
          <a:xfrm>
            <a:off x="10779232" y="4175045"/>
            <a:ext cx="1220449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70CFADB-71AC-4B0B-D84E-29A916AF391F}"/>
              </a:ext>
            </a:extLst>
          </p:cNvPr>
          <p:cNvSpPr txBox="1"/>
          <p:nvPr/>
        </p:nvSpPr>
        <p:spPr>
          <a:xfrm>
            <a:off x="8768111" y="611711"/>
            <a:ext cx="176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Ceramic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34FF91-C8F8-8703-0ACE-16B39A38161C}"/>
              </a:ext>
            </a:extLst>
          </p:cNvPr>
          <p:cNvSpPr txBox="1"/>
          <p:nvPr/>
        </p:nvSpPr>
        <p:spPr>
          <a:xfrm>
            <a:off x="9016504" y="1008475"/>
            <a:ext cx="176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23" descr="FW Running Dry 002.jpg">
            <a:extLst>
              <a:ext uri="{FF2B5EF4-FFF2-40B4-BE49-F238E27FC236}">
                <a16:creationId xmlns:a16="http://schemas.microsoft.com/office/drawing/2014/main" id="{07FE0090-B245-D52E-A6A1-365CBD7B9109}"/>
              </a:ext>
            </a:extLst>
          </p:cNvPr>
          <p:cNvPicPr>
            <a:picLocks noChangeAspect="1"/>
          </p:cNvPicPr>
          <p:nvPr/>
        </p:nvPicPr>
        <p:blipFill>
          <a:blip r:embed="rId35" cstate="print"/>
          <a:srcRect t="15103" b="11563"/>
          <a:stretch>
            <a:fillRect/>
          </a:stretch>
        </p:blipFill>
        <p:spPr bwMode="auto">
          <a:xfrm>
            <a:off x="2372992" y="3208714"/>
            <a:ext cx="5051205" cy="27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47" name="Picture 39">
            <a:extLst>
              <a:ext uri="{FF2B5EF4-FFF2-40B4-BE49-F238E27FC236}">
                <a16:creationId xmlns:a16="http://schemas.microsoft.com/office/drawing/2014/main" id="{318BC1A6-9B4E-63D3-63C8-27A6A4F3E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38390" r="48096" b="40710"/>
          <a:stretch>
            <a:fillRect/>
          </a:stretch>
        </p:blipFill>
        <p:spPr bwMode="auto">
          <a:xfrm>
            <a:off x="6306797" y="2624249"/>
            <a:ext cx="747663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CD223D4-CC26-912E-0183-47424B152B61}"/>
              </a:ext>
            </a:extLst>
          </p:cNvPr>
          <p:cNvSpPr txBox="1"/>
          <p:nvPr/>
        </p:nvSpPr>
        <p:spPr>
          <a:xfrm>
            <a:off x="2426428" y="5452212"/>
            <a:ext cx="4933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4-hour run-dry </a:t>
            </a:r>
          </a:p>
        </p:txBody>
      </p:sp>
    </p:spTree>
    <p:extLst>
      <p:ext uri="{BB962C8B-B14F-4D97-AF65-F5344CB8AC3E}">
        <p14:creationId xmlns:p14="http://schemas.microsoft.com/office/powerpoint/2010/main" val="89228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01497 -0.56944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2847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196CDC9E-55D7-96D1-EFB5-251C912CCF67}"/>
              </a:ext>
            </a:extLst>
          </p:cNvPr>
          <p:cNvSpPr>
            <a:spLocks noChangeAspect="1"/>
          </p:cNvSpPr>
          <p:nvPr/>
        </p:nvSpPr>
        <p:spPr>
          <a:xfrm>
            <a:off x="296805" y="14942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6B93CA-2E98-3AC7-5C2A-18116ADC3117}"/>
              </a:ext>
            </a:extLst>
          </p:cNvPr>
          <p:cNvSpPr txBox="1"/>
          <p:nvPr/>
        </p:nvSpPr>
        <p:spPr>
          <a:xfrm>
            <a:off x="580776" y="330053"/>
            <a:ext cx="761329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 Stack / Staging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96D4FC-142E-4EDD-5140-5EF46C3E4500}"/>
              </a:ext>
            </a:extLst>
          </p:cNvPr>
          <p:cNvCxnSpPr>
            <a:cxnSpLocks/>
          </p:cNvCxnSpPr>
          <p:nvPr/>
        </p:nvCxnSpPr>
        <p:spPr>
          <a:xfrm>
            <a:off x="679710" y="1073376"/>
            <a:ext cx="594360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B2B47D3-34EF-2060-6CE9-9630F9FD1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936" y="1161050"/>
            <a:ext cx="847462" cy="4525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0D72F5-E757-3710-C675-D10ADFA9041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546" b="40247"/>
          <a:stretch/>
        </p:blipFill>
        <p:spPr>
          <a:xfrm>
            <a:off x="3898592" y="1769065"/>
            <a:ext cx="847462" cy="209105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BE8A13-165E-0305-EF9F-8B51A26BAFD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6564"/>
          <a:stretch/>
        </p:blipFill>
        <p:spPr>
          <a:xfrm>
            <a:off x="3901764" y="1161050"/>
            <a:ext cx="847462" cy="60801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EC9CA4-A2CB-3B93-7E06-A7F2D960161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0"/>
          <a:stretch/>
        </p:blipFill>
        <p:spPr>
          <a:xfrm>
            <a:off x="1892175" y="1212409"/>
            <a:ext cx="1482865" cy="45975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55AA448-734C-87B8-0FA5-EB22FE12337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35237" b="34861"/>
          <a:stretch/>
        </p:blipFill>
        <p:spPr>
          <a:xfrm>
            <a:off x="5014838" y="2139610"/>
            <a:ext cx="3032725" cy="26157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CE9BFF4-36B7-9823-797F-524B5FF0F3D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132" b="28121"/>
          <a:stretch/>
        </p:blipFill>
        <p:spPr>
          <a:xfrm>
            <a:off x="5012844" y="5021049"/>
            <a:ext cx="3032725" cy="50276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65A9872-B9C0-E670-51E6-04AE4DA8F383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1877" y="215885"/>
            <a:ext cx="3067695" cy="150003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2EBB683-14AD-4A15-EF03-5F5EBE7A38CD}"/>
              </a:ext>
            </a:extLst>
          </p:cNvPr>
          <p:cNvSpPr txBox="1"/>
          <p:nvPr/>
        </p:nvSpPr>
        <p:spPr>
          <a:xfrm>
            <a:off x="9652342" y="1538848"/>
            <a:ext cx="139962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F55BD2D-26C1-0303-B68A-B5D4FE50E3CA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466" y="1856738"/>
            <a:ext cx="3796107" cy="310316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F225B1F-92CB-7EA9-7AE8-15270822EFB2}"/>
              </a:ext>
            </a:extLst>
          </p:cNvPr>
          <p:cNvSpPr txBox="1"/>
          <p:nvPr/>
        </p:nvSpPr>
        <p:spPr>
          <a:xfrm>
            <a:off x="8000970" y="3364911"/>
            <a:ext cx="2257452" cy="50321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67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Thrust Washer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1A29B76-1D58-AFC9-130F-63B0F973E524}"/>
              </a:ext>
            </a:extLst>
          </p:cNvPr>
          <p:cNvSpPr txBox="1"/>
          <p:nvPr/>
        </p:nvSpPr>
        <p:spPr>
          <a:xfrm>
            <a:off x="8000970" y="4106144"/>
            <a:ext cx="1353665" cy="50276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Impeller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752526D-526C-C16B-708B-D45CEC6A399C}"/>
              </a:ext>
            </a:extLst>
          </p:cNvPr>
          <p:cNvSpPr txBox="1"/>
          <p:nvPr/>
        </p:nvSpPr>
        <p:spPr>
          <a:xfrm>
            <a:off x="8000970" y="2363183"/>
            <a:ext cx="1275171" cy="50276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1FCCCE-A304-E350-BEB5-79AA0E403E1C}"/>
              </a:ext>
            </a:extLst>
          </p:cNvPr>
          <p:cNvSpPr txBox="1"/>
          <p:nvPr/>
        </p:nvSpPr>
        <p:spPr>
          <a:xfrm>
            <a:off x="8009511" y="4972589"/>
            <a:ext cx="2068588" cy="50276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Diffuser Plate</a:t>
            </a:r>
          </a:p>
        </p:txBody>
      </p:sp>
    </p:spTree>
    <p:extLst>
      <p:ext uri="{BB962C8B-B14F-4D97-AF65-F5344CB8AC3E}">
        <p14:creationId xmlns:p14="http://schemas.microsoft.com/office/powerpoint/2010/main" val="350560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46" grpId="0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FD18BB0E-965B-B2FB-116A-AABC663DECB1}"/>
              </a:ext>
            </a:extLst>
          </p:cNvPr>
          <p:cNvSpPr txBox="1"/>
          <p:nvPr/>
        </p:nvSpPr>
        <p:spPr>
          <a:xfrm>
            <a:off x="7055027" y="522898"/>
            <a:ext cx="311921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Sand Test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196CDC9E-55D7-96D1-EFB5-251C912CCF67}"/>
              </a:ext>
            </a:extLst>
          </p:cNvPr>
          <p:cNvSpPr>
            <a:spLocks noChangeAspect="1"/>
          </p:cNvSpPr>
          <p:nvPr/>
        </p:nvSpPr>
        <p:spPr>
          <a:xfrm>
            <a:off x="296805" y="14942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6B93CA-2E98-3AC7-5C2A-18116ADC3117}"/>
              </a:ext>
            </a:extLst>
          </p:cNvPr>
          <p:cNvSpPr txBox="1"/>
          <p:nvPr/>
        </p:nvSpPr>
        <p:spPr>
          <a:xfrm>
            <a:off x="580777" y="330053"/>
            <a:ext cx="63560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 Stack / Staging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96D4FC-142E-4EDD-5140-5EF46C3E4500}"/>
              </a:ext>
            </a:extLst>
          </p:cNvPr>
          <p:cNvCxnSpPr>
            <a:cxnSpLocks/>
          </p:cNvCxnSpPr>
          <p:nvPr/>
        </p:nvCxnSpPr>
        <p:spPr>
          <a:xfrm>
            <a:off x="679710" y="1073376"/>
            <a:ext cx="594360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B2B47D3-34EF-2060-6CE9-9630F9FD1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936" y="1161050"/>
            <a:ext cx="847462" cy="4525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0D72F5-E757-3710-C675-D10ADFA9041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546" b="40247"/>
          <a:stretch/>
        </p:blipFill>
        <p:spPr>
          <a:xfrm>
            <a:off x="3898592" y="1769065"/>
            <a:ext cx="847462" cy="209105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F55BD2D-26C1-0303-B68A-B5D4FE50E3CA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466" y="1856738"/>
            <a:ext cx="3796107" cy="3103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6A37C5-77F1-B018-AF31-CBEF1CDC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t="22134" r="21429" b="22133"/>
          <a:stretch>
            <a:fillRect/>
          </a:stretch>
        </p:blipFill>
        <p:spPr bwMode="auto">
          <a:xfrm>
            <a:off x="8347174" y="2659129"/>
            <a:ext cx="1873937" cy="141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75410B67-DF17-CC7B-283F-2A0DEBE55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23296" r="19524" b="24455"/>
          <a:stretch>
            <a:fillRect/>
          </a:stretch>
        </p:blipFill>
        <p:spPr bwMode="auto">
          <a:xfrm>
            <a:off x="10174237" y="2659129"/>
            <a:ext cx="1876631" cy="133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5A74F0A4-6C57-B812-E57C-43C42939E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t="22134" r="20476" b="27939"/>
          <a:stretch>
            <a:fillRect/>
          </a:stretch>
        </p:blipFill>
        <p:spPr bwMode="auto">
          <a:xfrm>
            <a:off x="5686341" y="1358109"/>
            <a:ext cx="1873937" cy="124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72CEFBF-72DA-6F0B-98C7-B76B9D6D9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19810" r="21429" b="26778"/>
          <a:stretch>
            <a:fillRect/>
          </a:stretch>
        </p:blipFill>
        <p:spPr bwMode="auto">
          <a:xfrm>
            <a:off x="4790269" y="4451396"/>
            <a:ext cx="1938556" cy="142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0" descr="starite sand2 004.jpg">
            <a:extLst>
              <a:ext uri="{FF2B5EF4-FFF2-40B4-BE49-F238E27FC236}">
                <a16:creationId xmlns:a16="http://schemas.microsoft.com/office/drawing/2014/main" id="{64D7B62E-6CDE-03BC-779A-87B01E55B00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3"/>
          <a:stretch/>
        </p:blipFill>
        <p:spPr bwMode="auto">
          <a:xfrm>
            <a:off x="446795" y="3946373"/>
            <a:ext cx="3420270" cy="199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 descr="Goulds 1971-2 003.jpg">
            <a:extLst>
              <a:ext uri="{FF2B5EF4-FFF2-40B4-BE49-F238E27FC236}">
                <a16:creationId xmlns:a16="http://schemas.microsoft.com/office/drawing/2014/main" id="{517EE75D-CA84-741F-5F5C-1675078D8CF8}"/>
              </a:ext>
            </a:extLst>
          </p:cNvPr>
          <p:cNvPicPr>
            <a:picLocks noChangeAspect="1"/>
          </p:cNvPicPr>
          <p:nvPr/>
        </p:nvPicPr>
        <p:blipFill>
          <a:blip r:embed="rId30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080" y="2662182"/>
            <a:ext cx="1938556" cy="145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 descr="starite sand2 002.jpg">
            <a:extLst>
              <a:ext uri="{FF2B5EF4-FFF2-40B4-BE49-F238E27FC236}">
                <a16:creationId xmlns:a16="http://schemas.microsoft.com/office/drawing/2014/main" id="{F108A80C-4601-8127-7BD8-2809A296C93A}"/>
              </a:ext>
            </a:extLst>
          </p:cNvPr>
          <p:cNvPicPr>
            <a:picLocks noChangeAspect="1"/>
          </p:cNvPicPr>
          <p:nvPr/>
        </p:nvPicPr>
        <p:blipFill>
          <a:blip r:embed="rId31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482" y="4076862"/>
            <a:ext cx="2222063" cy="166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herry Blossom Snow Globe | Miniature Flower Petal Art | Uncommon Goods">
            <a:extLst>
              <a:ext uri="{FF2B5EF4-FFF2-40B4-BE49-F238E27FC236}">
                <a16:creationId xmlns:a16="http://schemas.microsoft.com/office/drawing/2014/main" id="{250A2B5E-9328-1879-DD37-9936C2BC6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9" t="10734" r="17708" b="13740"/>
          <a:stretch/>
        </p:blipFill>
        <p:spPr bwMode="auto">
          <a:xfrm>
            <a:off x="9779022" y="179720"/>
            <a:ext cx="1952727" cy="230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57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05FCE9-1912-4FA1-B3A1-BC9C596F92FA}"/>
              </a:ext>
            </a:extLst>
          </p:cNvPr>
          <p:cNvSpPr txBox="1"/>
          <p:nvPr/>
        </p:nvSpPr>
        <p:spPr>
          <a:xfrm>
            <a:off x="2680410" y="1112555"/>
            <a:ext cx="683117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002060"/>
                </a:solidFill>
              </a:rPr>
              <a:t> a sudden and forceful upward movement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7225AE4-AB90-4110-9663-72E8CDF43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5" t="34336" r="33922" b="34906"/>
          <a:stretch/>
        </p:blipFill>
        <p:spPr bwMode="auto">
          <a:xfrm>
            <a:off x="10543309" y="1830481"/>
            <a:ext cx="875626" cy="69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4246997-3209-46EB-81A4-D869BDB49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33745" r="41429" b="41872"/>
          <a:stretch>
            <a:fillRect/>
          </a:stretch>
        </p:blipFill>
        <p:spPr bwMode="auto">
          <a:xfrm>
            <a:off x="10543309" y="3004862"/>
            <a:ext cx="897212" cy="69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2A8D481-56C0-447E-8C9B-A4716FD0F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33745" r="38571" b="41872"/>
          <a:stretch>
            <a:fillRect/>
          </a:stretch>
        </p:blipFill>
        <p:spPr bwMode="auto">
          <a:xfrm>
            <a:off x="10565245" y="4256975"/>
            <a:ext cx="864212" cy="69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0BF688-3292-4101-94FA-3A2C8432F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870" y="1695703"/>
            <a:ext cx="2631561" cy="9124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582775-16CC-4461-911E-EFE14A60C15C}"/>
              </a:ext>
            </a:extLst>
          </p:cNvPr>
          <p:cNvCxnSpPr/>
          <p:nvPr/>
        </p:nvCxnSpPr>
        <p:spPr>
          <a:xfrm>
            <a:off x="3538105" y="1543050"/>
            <a:ext cx="997527" cy="0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5B487E-6F3B-4A2C-BAA1-0AC43098173D}"/>
              </a:ext>
            </a:extLst>
          </p:cNvPr>
          <p:cNvCxnSpPr>
            <a:cxnSpLocks/>
          </p:cNvCxnSpPr>
          <p:nvPr/>
        </p:nvCxnSpPr>
        <p:spPr>
          <a:xfrm>
            <a:off x="4036868" y="1543050"/>
            <a:ext cx="28722" cy="3091295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8FFE9B-C22C-400E-92A9-F52F2493BA03}"/>
              </a:ext>
            </a:extLst>
          </p:cNvPr>
          <p:cNvCxnSpPr>
            <a:cxnSpLocks/>
          </p:cNvCxnSpPr>
          <p:nvPr/>
        </p:nvCxnSpPr>
        <p:spPr>
          <a:xfrm>
            <a:off x="2780582" y="4623955"/>
            <a:ext cx="1280160" cy="0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AED756-CE8D-421A-AF68-D230CE61121F}"/>
              </a:ext>
            </a:extLst>
          </p:cNvPr>
          <p:cNvCxnSpPr/>
          <p:nvPr/>
        </p:nvCxnSpPr>
        <p:spPr>
          <a:xfrm>
            <a:off x="6381750" y="1543050"/>
            <a:ext cx="997527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39FE77-DDCD-4FB3-AD67-2FDCA70BDB37}"/>
              </a:ext>
            </a:extLst>
          </p:cNvPr>
          <p:cNvCxnSpPr>
            <a:cxnSpLocks/>
          </p:cNvCxnSpPr>
          <p:nvPr/>
        </p:nvCxnSpPr>
        <p:spPr>
          <a:xfrm>
            <a:off x="6860716" y="1565821"/>
            <a:ext cx="19797" cy="87604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99FF59-D536-4193-9026-4AF7653C4C69}"/>
              </a:ext>
            </a:extLst>
          </p:cNvPr>
          <p:cNvCxnSpPr>
            <a:cxnSpLocks/>
          </p:cNvCxnSpPr>
          <p:nvPr/>
        </p:nvCxnSpPr>
        <p:spPr>
          <a:xfrm>
            <a:off x="2591057" y="2441864"/>
            <a:ext cx="429768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8" descr="Well pumps and systems in NC | Jet pumps and Submersible pumps">
            <a:extLst>
              <a:ext uri="{FF2B5EF4-FFF2-40B4-BE49-F238E27FC236}">
                <a16:creationId xmlns:a16="http://schemas.microsoft.com/office/drawing/2014/main" id="{F81070F5-0CCA-48F1-B548-E71CDC647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64"/>
          <a:stretch/>
        </p:blipFill>
        <p:spPr bwMode="auto">
          <a:xfrm>
            <a:off x="4311323" y="3116179"/>
            <a:ext cx="4707987" cy="27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row: Bent 24">
            <a:extLst>
              <a:ext uri="{FF2B5EF4-FFF2-40B4-BE49-F238E27FC236}">
                <a16:creationId xmlns:a16="http://schemas.microsoft.com/office/drawing/2014/main" id="{7C64484D-1E22-4EE6-A5DF-D4DF46A3CBBD}"/>
              </a:ext>
            </a:extLst>
          </p:cNvPr>
          <p:cNvSpPr/>
          <p:nvPr/>
        </p:nvSpPr>
        <p:spPr>
          <a:xfrm rot="16200000" flipH="1">
            <a:off x="4463194" y="3954051"/>
            <a:ext cx="1409700" cy="755261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C1CC802-481B-CC6B-8FCA-54EF13C88CD6}"/>
              </a:ext>
            </a:extLst>
          </p:cNvPr>
          <p:cNvSpPr>
            <a:spLocks noChangeAspect="1"/>
          </p:cNvSpPr>
          <p:nvPr/>
        </p:nvSpPr>
        <p:spPr>
          <a:xfrm>
            <a:off x="296805" y="14942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C8D0FC-1059-AE55-5593-C33E04C6E3F2}"/>
              </a:ext>
            </a:extLst>
          </p:cNvPr>
          <p:cNvSpPr txBox="1"/>
          <p:nvPr/>
        </p:nvSpPr>
        <p:spPr>
          <a:xfrm>
            <a:off x="580777" y="330053"/>
            <a:ext cx="63560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up-thrust?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A68F9A-67A8-A743-9F82-E1C4F9DE3FD9}"/>
              </a:ext>
            </a:extLst>
          </p:cNvPr>
          <p:cNvCxnSpPr>
            <a:cxnSpLocks/>
          </p:cNvCxnSpPr>
          <p:nvPr/>
        </p:nvCxnSpPr>
        <p:spPr>
          <a:xfrm>
            <a:off x="679710" y="1073376"/>
            <a:ext cx="495909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264B3E2-7536-4190-9043-80D500F4D2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8" r="44573"/>
          <a:stretch/>
        </p:blipFill>
        <p:spPr>
          <a:xfrm>
            <a:off x="2344196" y="1267691"/>
            <a:ext cx="713084" cy="50601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7A4B86-2FD3-418B-8FC4-68C9DEE0FC7B}"/>
              </a:ext>
            </a:extLst>
          </p:cNvPr>
          <p:cNvSpPr txBox="1"/>
          <p:nvPr/>
        </p:nvSpPr>
        <p:spPr>
          <a:xfrm>
            <a:off x="437339" y="4697977"/>
            <a:ext cx="3751117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motor at full rpm’s in 4/10 of a second!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B079FF4-74D5-416E-80AD-1CA3CA1053F8}"/>
              </a:ext>
            </a:extLst>
          </p:cNvPr>
          <p:cNvCxnSpPr>
            <a:cxnSpLocks/>
          </p:cNvCxnSpPr>
          <p:nvPr/>
        </p:nvCxnSpPr>
        <p:spPr>
          <a:xfrm flipH="1" flipV="1">
            <a:off x="2680410" y="1433945"/>
            <a:ext cx="27169" cy="2348345"/>
          </a:xfrm>
          <a:prstGeom prst="straightConnector1">
            <a:avLst/>
          </a:prstGeom>
          <a:ln w="984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97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 animBg="1"/>
      <p:bldP spid="3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DFEC7B9-D2C8-43A7-989B-46EE6575255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8834" y="946298"/>
            <a:ext cx="3067695" cy="15000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F7A65A-84C9-4467-BFBB-2C7189AF8A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6416" y="1745204"/>
            <a:ext cx="3067695" cy="15000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C2240F-88A3-4DEB-8B1F-46D43BBEB3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7982" y="2550152"/>
            <a:ext cx="3067695" cy="1500034"/>
          </a:xfrm>
          <a:prstGeom prst="rect">
            <a:avLst/>
          </a:prstGeom>
        </p:spPr>
      </p:pic>
      <p:sp>
        <p:nvSpPr>
          <p:cNvPr id="53" name="Arrow: Up 52">
            <a:extLst>
              <a:ext uri="{FF2B5EF4-FFF2-40B4-BE49-F238E27FC236}">
                <a16:creationId xmlns:a16="http://schemas.microsoft.com/office/drawing/2014/main" id="{FE0EDE07-156B-4509-936E-A1850748D085}"/>
              </a:ext>
            </a:extLst>
          </p:cNvPr>
          <p:cNvSpPr/>
          <p:nvPr/>
        </p:nvSpPr>
        <p:spPr>
          <a:xfrm>
            <a:off x="8716420" y="985222"/>
            <a:ext cx="585989" cy="145256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9E549-8D7D-438C-B3E6-32D6A7DD6F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237" b="34861"/>
          <a:stretch/>
        </p:blipFill>
        <p:spPr>
          <a:xfrm>
            <a:off x="7514911" y="2160761"/>
            <a:ext cx="3032725" cy="2615739"/>
          </a:xfrm>
          <a:prstGeom prst="rect">
            <a:avLst/>
          </a:prstGeom>
        </p:spPr>
      </p:pic>
      <p:sp>
        <p:nvSpPr>
          <p:cNvPr id="49" name="Arrow: Bent 48">
            <a:extLst>
              <a:ext uri="{FF2B5EF4-FFF2-40B4-BE49-F238E27FC236}">
                <a16:creationId xmlns:a16="http://schemas.microsoft.com/office/drawing/2014/main" id="{951622AF-0124-46F1-96A6-4DA56AAF430F}"/>
              </a:ext>
            </a:extLst>
          </p:cNvPr>
          <p:cNvSpPr/>
          <p:nvPr/>
        </p:nvSpPr>
        <p:spPr>
          <a:xfrm rot="5280000" flipH="1">
            <a:off x="9482203" y="3474161"/>
            <a:ext cx="1159250" cy="48293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Arrow: Bent 47">
            <a:extLst>
              <a:ext uri="{FF2B5EF4-FFF2-40B4-BE49-F238E27FC236}">
                <a16:creationId xmlns:a16="http://schemas.microsoft.com/office/drawing/2014/main" id="{3572D6CD-CC6E-4784-9C9A-8295B2A1A176}"/>
              </a:ext>
            </a:extLst>
          </p:cNvPr>
          <p:cNvSpPr/>
          <p:nvPr/>
        </p:nvSpPr>
        <p:spPr>
          <a:xfrm rot="16200000">
            <a:off x="7630477" y="3486785"/>
            <a:ext cx="1145863" cy="48293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03878E09-7E68-484C-A5FF-EE59F3A1E495}"/>
              </a:ext>
            </a:extLst>
          </p:cNvPr>
          <p:cNvSpPr/>
          <p:nvPr/>
        </p:nvSpPr>
        <p:spPr>
          <a:xfrm>
            <a:off x="8773414" y="4652016"/>
            <a:ext cx="585989" cy="1272266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264685-BF00-49C0-9294-F3FF598597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132" b="28121"/>
          <a:stretch/>
        </p:blipFill>
        <p:spPr>
          <a:xfrm>
            <a:off x="7524452" y="5105619"/>
            <a:ext cx="3032725" cy="5027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9242DB-7FB9-426F-94BD-60DD7072AC7F}"/>
              </a:ext>
            </a:extLst>
          </p:cNvPr>
          <p:cNvSpPr/>
          <p:nvPr/>
        </p:nvSpPr>
        <p:spPr>
          <a:xfrm>
            <a:off x="8923842" y="5321205"/>
            <a:ext cx="289775" cy="328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990BE83-10CB-48E3-80D4-26705D13D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66" y="342624"/>
            <a:ext cx="1341150" cy="5533202"/>
          </a:xfrm>
          <a:prstGeom prst="rect">
            <a:avLst/>
          </a:prstGeom>
        </p:spPr>
      </p:pic>
      <p:sp>
        <p:nvSpPr>
          <p:cNvPr id="37" name="Arrow: Bent 36">
            <a:extLst>
              <a:ext uri="{FF2B5EF4-FFF2-40B4-BE49-F238E27FC236}">
                <a16:creationId xmlns:a16="http://schemas.microsoft.com/office/drawing/2014/main" id="{86F725B0-3BA5-4867-BAC8-F97BF774ED6A}"/>
              </a:ext>
            </a:extLst>
          </p:cNvPr>
          <p:cNvSpPr/>
          <p:nvPr/>
        </p:nvSpPr>
        <p:spPr>
          <a:xfrm rot="16200000">
            <a:off x="1897125" y="4894914"/>
            <a:ext cx="510277" cy="53101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DD87D73-2700-45FB-B2B0-D7DE80AE11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 flipV="1">
            <a:off x="9066408" y="3827906"/>
            <a:ext cx="3290300" cy="83339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0F8705-A6C8-41FB-9653-1E1E746B51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8708" y="3723956"/>
            <a:ext cx="2906256" cy="101566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6AA4D0F-CBBF-4197-BBAC-1A3FBA038394}"/>
              </a:ext>
            </a:extLst>
          </p:cNvPr>
          <p:cNvSpPr txBox="1"/>
          <p:nvPr/>
        </p:nvSpPr>
        <p:spPr>
          <a:xfrm>
            <a:off x="6007439" y="3522549"/>
            <a:ext cx="127220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velocity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B57C38D-99FF-4ED8-9AE8-8D2292BDAF79}"/>
              </a:ext>
            </a:extLst>
          </p:cNvPr>
          <p:cNvSpPr txBox="1"/>
          <p:nvPr/>
        </p:nvSpPr>
        <p:spPr>
          <a:xfrm>
            <a:off x="10796202" y="3520403"/>
            <a:ext cx="127220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velocity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49B4883-1E81-49F6-843D-B6586CBE36A6}"/>
              </a:ext>
            </a:extLst>
          </p:cNvPr>
          <p:cNvSpPr txBox="1"/>
          <p:nvPr/>
        </p:nvSpPr>
        <p:spPr>
          <a:xfrm>
            <a:off x="6831544" y="2291653"/>
            <a:ext cx="4418539" cy="50276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converts velocity into pressure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D891C3F-8882-4392-B73F-050F11000A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132" b="28121"/>
          <a:stretch/>
        </p:blipFill>
        <p:spPr>
          <a:xfrm>
            <a:off x="7407480" y="1438898"/>
            <a:ext cx="3032725" cy="502766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9152485-4311-40B4-9A05-33B401DFE738}"/>
              </a:ext>
            </a:extLst>
          </p:cNvPr>
          <p:cNvSpPr/>
          <p:nvPr/>
        </p:nvSpPr>
        <p:spPr>
          <a:xfrm>
            <a:off x="8864526" y="1625876"/>
            <a:ext cx="289775" cy="328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Bent 55">
            <a:extLst>
              <a:ext uri="{FF2B5EF4-FFF2-40B4-BE49-F238E27FC236}">
                <a16:creationId xmlns:a16="http://schemas.microsoft.com/office/drawing/2014/main" id="{1850029E-3870-4A97-9B65-237E787DA017}"/>
              </a:ext>
            </a:extLst>
          </p:cNvPr>
          <p:cNvSpPr/>
          <p:nvPr/>
        </p:nvSpPr>
        <p:spPr>
          <a:xfrm rot="5400000" flipH="1">
            <a:off x="1226469" y="4907791"/>
            <a:ext cx="510277" cy="53101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4419B07-35AC-4A66-8CF8-040B2C11BF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4473" y="3353092"/>
            <a:ext cx="3067695" cy="1500034"/>
          </a:xfrm>
          <a:prstGeom prst="rect">
            <a:avLst/>
          </a:prstGeom>
        </p:spPr>
      </p:pic>
      <p:sp>
        <p:nvSpPr>
          <p:cNvPr id="32" name="Arrow: Up 31">
            <a:extLst>
              <a:ext uri="{FF2B5EF4-FFF2-40B4-BE49-F238E27FC236}">
                <a16:creationId xmlns:a16="http://schemas.microsoft.com/office/drawing/2014/main" id="{3D3D1A68-B669-4BAD-84FB-F0A9406BE9D4}"/>
              </a:ext>
            </a:extLst>
          </p:cNvPr>
          <p:cNvSpPr/>
          <p:nvPr/>
        </p:nvSpPr>
        <p:spPr>
          <a:xfrm>
            <a:off x="3888413" y="4613277"/>
            <a:ext cx="606355" cy="1308142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9" grpId="0" animBg="1"/>
      <p:bldP spid="48" grpId="0" animBg="1"/>
      <p:bldP spid="2" grpId="0" animBg="1"/>
      <p:bldP spid="8" grpId="0" animBg="1"/>
      <p:bldP spid="37" grpId="0" animBg="1"/>
      <p:bldP spid="50" grpId="0"/>
      <p:bldP spid="51" grpId="0"/>
      <p:bldP spid="52" grpId="0" animBg="1"/>
      <p:bldP spid="55" grpId="0" animBg="1"/>
      <p:bldP spid="56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89A22CA-2BC5-4380-9B82-799D4C22B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8" t="10494" r="4803" b="7197"/>
          <a:stretch/>
        </p:blipFill>
        <p:spPr>
          <a:xfrm>
            <a:off x="6517411" y="3234120"/>
            <a:ext cx="5157638" cy="973002"/>
          </a:xfrm>
          <a:prstGeom prst="rect">
            <a:avLst/>
          </a:prstGeom>
        </p:spPr>
      </p:pic>
      <p:pic>
        <p:nvPicPr>
          <p:cNvPr id="2052" name="Picture 4" descr="Louisiana Man Dies in Underwater Proposal Gone Wrong: Report | Inside  Edition">
            <a:extLst>
              <a:ext uri="{FF2B5EF4-FFF2-40B4-BE49-F238E27FC236}">
                <a16:creationId xmlns:a16="http://schemas.microsoft.com/office/drawing/2014/main" id="{12794B38-7984-4948-BAD1-6119E0D51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94" r="38594" b="20683"/>
          <a:stretch/>
        </p:blipFill>
        <p:spPr bwMode="auto">
          <a:xfrm>
            <a:off x="6560516" y="3245070"/>
            <a:ext cx="5065567" cy="92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70724F0-3316-476B-A858-7EA88B5D9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8" t="10494" r="4803" b="7197"/>
          <a:stretch/>
        </p:blipFill>
        <p:spPr>
          <a:xfrm>
            <a:off x="502882" y="2052822"/>
            <a:ext cx="5161099" cy="9730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A0EE74B-D969-472B-B7D4-2354F563B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8" t="10494" r="4803" b="7197"/>
          <a:stretch/>
        </p:blipFill>
        <p:spPr>
          <a:xfrm>
            <a:off x="502883" y="4629150"/>
            <a:ext cx="5157638" cy="973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F927A-2A9C-4458-A4F0-2DE245432E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288" y="1610833"/>
            <a:ext cx="4549053" cy="1576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BEB793-52AD-410F-A89A-82CD6194082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648" y="2941971"/>
            <a:ext cx="5152334" cy="2450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F23C4B-0539-4524-8C45-60FDFBD5A16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2715" y="4094846"/>
            <a:ext cx="5152334" cy="2450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2696E2-9098-4A64-B94A-10F789C3DE0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288" y="3952719"/>
            <a:ext cx="4549053" cy="15762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63110A-7F30-4B94-918C-8E5BAB06EE2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648" y="5512779"/>
            <a:ext cx="5152334" cy="2450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2AABE7-A0E2-4B16-ACCA-85D7EAF210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7130" y="2144722"/>
            <a:ext cx="1514161" cy="2240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8B08D22-17DB-43B0-939E-0F6F3ADC4E1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7130" y="4483387"/>
            <a:ext cx="1514161" cy="22409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50FF2BC-F298-4AE0-803A-2502A18F214B}"/>
              </a:ext>
            </a:extLst>
          </p:cNvPr>
          <p:cNvSpPr/>
          <p:nvPr/>
        </p:nvSpPr>
        <p:spPr>
          <a:xfrm>
            <a:off x="3953740" y="2929338"/>
            <a:ext cx="256326" cy="6403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73B9F87-6F31-4BE9-BAAD-36DB234407EE}"/>
              </a:ext>
            </a:extLst>
          </p:cNvPr>
          <p:cNvSpPr/>
          <p:nvPr/>
        </p:nvSpPr>
        <p:spPr>
          <a:xfrm>
            <a:off x="1950019" y="2931071"/>
            <a:ext cx="256326" cy="6403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68E69D9-AF0B-4316-8EC0-7E2A49C44DEB}"/>
              </a:ext>
            </a:extLst>
          </p:cNvPr>
          <p:cNvSpPr/>
          <p:nvPr/>
        </p:nvSpPr>
        <p:spPr>
          <a:xfrm>
            <a:off x="3646816" y="4662509"/>
            <a:ext cx="256326" cy="6403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35F8E3B-B756-4494-ACEB-2C3897A9F395}"/>
              </a:ext>
            </a:extLst>
          </p:cNvPr>
          <p:cNvSpPr/>
          <p:nvPr/>
        </p:nvSpPr>
        <p:spPr>
          <a:xfrm>
            <a:off x="2273869" y="4648608"/>
            <a:ext cx="256326" cy="6403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0208FBE-17AA-4E10-8AD5-E73E45DF1CE0}"/>
              </a:ext>
            </a:extLst>
          </p:cNvPr>
          <p:cNvSpPr txBox="1"/>
          <p:nvPr/>
        </p:nvSpPr>
        <p:spPr>
          <a:xfrm>
            <a:off x="502880" y="1609839"/>
            <a:ext cx="1049481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off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0576F4-D394-4512-B904-55B6B4C1821B}"/>
              </a:ext>
            </a:extLst>
          </p:cNvPr>
          <p:cNvSpPr txBox="1"/>
          <p:nvPr/>
        </p:nvSpPr>
        <p:spPr>
          <a:xfrm>
            <a:off x="502881" y="4225222"/>
            <a:ext cx="1049481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on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96A18BA-DE41-46BA-ABE6-78DF2405A3AE}"/>
              </a:ext>
            </a:extLst>
          </p:cNvPr>
          <p:cNvCxnSpPr/>
          <p:nvPr/>
        </p:nvCxnSpPr>
        <p:spPr>
          <a:xfrm>
            <a:off x="8582890" y="2577538"/>
            <a:ext cx="1009871" cy="0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A6476A-BCCC-480C-81B3-75F4CADC841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4355" y="2633835"/>
            <a:ext cx="4549053" cy="15762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1BAB7F-816C-465D-9BC9-58E943FACA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6537" y="3169063"/>
            <a:ext cx="1514161" cy="22409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261C119-5C5F-4806-B594-A226F640781C}"/>
              </a:ext>
            </a:extLst>
          </p:cNvPr>
          <p:cNvSpPr txBox="1"/>
          <p:nvPr/>
        </p:nvSpPr>
        <p:spPr>
          <a:xfrm>
            <a:off x="6361895" y="2831825"/>
            <a:ext cx="1049481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Floating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344AD1F-2FF1-472C-A741-26BD267143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77311" y="1949867"/>
            <a:ext cx="992104" cy="992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4DC440-FEEC-461D-94B8-67CF82785B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6900" y="2052822"/>
            <a:ext cx="992104" cy="9921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55AFAA-0B90-4A78-BCEA-EDFE9389BA3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82944" y="2244088"/>
            <a:ext cx="992104" cy="99210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55DAF89-3ECB-2139-1EE9-6FF3F77C0AAC}"/>
              </a:ext>
            </a:extLst>
          </p:cNvPr>
          <p:cNvSpPr>
            <a:spLocks noChangeAspect="1"/>
          </p:cNvSpPr>
          <p:nvPr/>
        </p:nvSpPr>
        <p:spPr>
          <a:xfrm>
            <a:off x="296805" y="14942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3D388-BAFA-1DF4-9630-BB263B6E4D6F}"/>
              </a:ext>
            </a:extLst>
          </p:cNvPr>
          <p:cNvSpPr txBox="1"/>
          <p:nvPr/>
        </p:nvSpPr>
        <p:spPr>
          <a:xfrm>
            <a:off x="580777" y="330053"/>
            <a:ext cx="63560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Floating Stack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B55420-D5C8-0174-8C52-5A82A33B9DA0}"/>
              </a:ext>
            </a:extLst>
          </p:cNvPr>
          <p:cNvCxnSpPr>
            <a:cxnSpLocks/>
          </p:cNvCxnSpPr>
          <p:nvPr/>
        </p:nvCxnSpPr>
        <p:spPr>
          <a:xfrm>
            <a:off x="679710" y="1073376"/>
            <a:ext cx="495909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03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49" grpId="0" animBg="1"/>
      <p:bldP spid="50" grpId="0" animBg="1"/>
      <p:bldP spid="51" grpId="0" animBg="1"/>
      <p:bldP spid="54" grpId="0" animBg="1"/>
      <p:bldP spid="6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lint &amp; Walling">
      <a:dk1>
        <a:srgbClr val="00205B"/>
      </a:dk1>
      <a:lt1>
        <a:sysClr val="window" lastClr="FFFFFF"/>
      </a:lt1>
      <a:dk2>
        <a:srgbClr val="00205B"/>
      </a:dk2>
      <a:lt2>
        <a:srgbClr val="E7E6E6"/>
      </a:lt2>
      <a:accent1>
        <a:srgbClr val="BF0D3E"/>
      </a:accent1>
      <a:accent2>
        <a:srgbClr val="002060"/>
      </a:accent2>
      <a:accent3>
        <a:srgbClr val="A5A5A5"/>
      </a:accent3>
      <a:accent4>
        <a:srgbClr val="BD162C"/>
      </a:accent4>
      <a:accent5>
        <a:srgbClr val="5B9BD5"/>
      </a:accent5>
      <a:accent6>
        <a:srgbClr val="034A90"/>
      </a:accent6>
      <a:hlink>
        <a:srgbClr val="0563C1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2706</TotalTime>
  <Words>103</Words>
  <Application>Microsoft Office PowerPoint</Application>
  <PresentationFormat>Widescreen</PresentationFormat>
  <Paragraphs>40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Narrow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Rules &amp; Expectations</dc:title>
  <dc:creator>Kathryn Doehrmann</dc:creator>
  <cp:lastModifiedBy>Dan Painter</cp:lastModifiedBy>
  <cp:revision>172</cp:revision>
  <dcterms:created xsi:type="dcterms:W3CDTF">2019-09-13T13:28:12Z</dcterms:created>
  <dcterms:modified xsi:type="dcterms:W3CDTF">2025-07-22T13:13:20Z</dcterms:modified>
</cp:coreProperties>
</file>