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705" r:id="rId2"/>
    <p:sldId id="955" r:id="rId3"/>
    <p:sldId id="842" r:id="rId4"/>
    <p:sldId id="971" r:id="rId5"/>
    <p:sldId id="972" r:id="rId6"/>
    <p:sldId id="973" r:id="rId7"/>
    <p:sldId id="974" r:id="rId8"/>
    <p:sldId id="975" r:id="rId9"/>
    <p:sldId id="976" r:id="rId10"/>
    <p:sldId id="958" r:id="rId11"/>
    <p:sldId id="977" r:id="rId12"/>
    <p:sldId id="978" r:id="rId13"/>
    <p:sldId id="979" r:id="rId14"/>
    <p:sldId id="980" r:id="rId15"/>
    <p:sldId id="981" r:id="rId16"/>
    <p:sldId id="982" r:id="rId17"/>
    <p:sldId id="983" r:id="rId18"/>
    <p:sldId id="80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 Painter" initials="DP" lastIdx="1" clrIdx="0">
    <p:extLst>
      <p:ext uri="{19B8F6BF-5375-455C-9EA6-DF929625EA0E}">
        <p15:presenceInfo xmlns:p15="http://schemas.microsoft.com/office/powerpoint/2012/main" userId="S-1-5-21-1218194764-1606879998-587422444-15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99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57" y="18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58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0BB62-63DA-49CB-8B05-0675A05F7808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4AA8D-9A78-4715-871A-3B390C7D4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7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4EFB4-6C4D-67DD-9315-D53C28FC0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610CF-BA13-0124-A28C-805F7D6AB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4D48D-03C9-B717-9C8D-3A97461A1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4E788-6DD2-F366-7F92-74675664C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75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A4654-7077-CAA8-9C7D-DADA81DB2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F5CF84-4996-D0A6-51B2-60316B2760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0F5BE2-702D-BB7D-E282-13544A358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ED409-A5E0-67DC-465E-6EF9165EB8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91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F6E5E-5CDB-1DBE-F5B6-165D2124B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4FF747-1C18-0ECE-A722-958615E2A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5ED322-6F95-89D7-25FD-4EB15D623B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F2FCC-EE84-2577-709C-A20A82BFD7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1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C48A3-9AEF-99C8-82FE-1BB8B91C1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81F26B-4AEB-4BA8-7314-1454EE4812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DE2D02-54AB-DEAE-03D7-7ECFC982B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98095-1F2B-D1D8-9BBF-16D66AD590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9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2827B-73EE-F507-E1A3-853C77AB7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79C448-760F-B1B9-01F1-F123E6C83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ECB737-72C7-5D95-C56B-D3196AC36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0BB9F-BD7B-F3CD-1B67-1F8DF0ECF3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59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6C381-2374-63F7-C60E-57D6E866F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36C3A1-EC17-5256-B16E-5284FCB05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4DC01C-FAC3-F6B0-9C37-290736B1BE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CD4EF-A888-C84D-0B52-38DABFFFB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92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73DD5-4130-29D4-163B-F7E955FD2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CE46B2-AD69-F4BB-CDA6-9366149FFA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47901-F95E-15A2-0366-85B4A387E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8155-45C2-17C7-774D-9559C6FC4E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31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1C16C-6016-E468-1733-E5B984EBE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E011D3-C37B-EB03-873A-80B1E4C0AC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A8C3BC-62C9-ED37-63F4-64863BA7F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2FBA1-AB5F-8F6D-D7ED-143D9A890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05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751F9-CD2A-9BD6-D1E6-5BEAF95D9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2C5D08-62E1-6904-EDEA-2643CAAD17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D51278-DBB2-992F-D815-5E9744048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6B19A-87C9-37E6-EE81-EF81445D7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74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A9B82-E63A-351E-0F07-3C172F11C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5EA286-E8E4-061D-2B4C-0E406F240C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939E3-F751-21CF-D1D2-056393DE0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576F3-51C3-2F6C-02C6-0AA8B869C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97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E013D-FD16-D6D1-F5EE-EA86812D1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AE46FB-4755-054B-AD87-9BD91C9FB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62797B-D31F-D168-DDD7-3DE34C4DB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791BB-3DC8-2F38-FAFE-55DC6640C2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14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FF965-1710-8D6A-4DEA-24EB94304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3CBCC0-C317-076C-6F78-3F8DD61D1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D60AA4-548B-34D7-074D-C40E7B5C7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1FDD7-0948-0333-E195-D09E84CBF7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08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F2694-334E-720C-62EB-FD1B5D6B6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298566-69A5-9968-062D-0E087F73D3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F538A3-98A3-C8B4-2D33-623F0FA54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86A87-C0BB-17CF-821E-73D94A4592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06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FFE2F-7264-7235-3702-043D0FDA6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A8B7AD-48AA-4A2F-276C-D0865721B1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27F3C9-D041-6294-450A-99A9F4687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77709-0594-D09B-A5BC-E033D659A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05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C2C80-B45D-8FA4-EA00-66D7C89CE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E375A1-038C-1E43-8355-2F3F3B6FC7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958779-8688-9BFD-592F-587A276D3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436B5-585C-4EAF-2559-8EF538B79E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49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7C6A9-E9B0-3B7D-C8B1-D48C6D43A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B50732-D4D4-B62F-53EF-8503838CE5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3707D7-A19E-ABA1-27B3-C798DDC9C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17A0C-2A3A-A7B1-1059-4F619D10EE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92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50EB2-596B-BE68-E2F4-E5A167735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E8FEA9-F999-F8C4-C9CB-35221CA0E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4196CB-272C-7844-701E-8D9712193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04125-C0B5-FBE6-B4A3-DB20710492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67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6EF6F-BB46-AE41-534B-105CCEF3D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A7AA33-D1CF-A676-DAAB-BF0FDE4705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0F96F8-F7A1-5E93-A898-8C0F1D166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4DD79-3015-83D4-7570-3427D354E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38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5A686-54DF-43B6-B4FE-8DE860737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860" y="2692512"/>
            <a:ext cx="10394280" cy="897392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514351"/>
            <a:ext cx="2114551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1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F770C4-117C-4073-AA84-4BDF4FDB6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 b="7702"/>
          <a:stretch/>
        </p:blipFill>
        <p:spPr>
          <a:xfrm>
            <a:off x="0" y="-1"/>
            <a:ext cx="12258675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A5765-84C8-4714-BDD8-99927BDD6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2" y="5920085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42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DCBABC-3CDD-4EB4-A3D3-D5B67D111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7723" r="-1" b="7855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2CE97-A716-40F4-885A-EB2A91994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2" y="5940729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9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6575195"/>
            <a:ext cx="12192000" cy="282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71E08-195F-44A2-92C4-59152FA5E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22417" y="1344244"/>
            <a:ext cx="6547166" cy="41695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FB20A4-1732-4B48-86EE-CE9EFCB763A7}"/>
              </a:ext>
            </a:extLst>
          </p:cNvPr>
          <p:cNvSpPr/>
          <p:nvPr userDrawn="1"/>
        </p:nvSpPr>
        <p:spPr>
          <a:xfrm>
            <a:off x="0" y="1"/>
            <a:ext cx="12192000" cy="282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6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CCC9F-8A4B-46B2-8EF9-C38AD277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7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02234A-3270-48F9-A378-9214F3A0E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0A233-2B9C-42A2-9DA8-EAB5497CC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6754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444" l="7852" r="93037">
                        <a14:foregroundMark x1="38593" y1="54222" x2="38593" y2="54222"/>
                        <a14:foregroundMark x1="37481" y1="58444" x2="37481" y2="58444"/>
                        <a14:foregroundMark x1="37481" y1="55333" x2="37481" y2="55333"/>
                        <a14:foregroundMark x1="30148" y1="62667" x2="30148" y2="62667"/>
                        <a14:foregroundMark x1="31926" y1="64667" x2="31926" y2="64667"/>
                        <a14:foregroundMark x1="31185" y1="68889" x2="31185" y2="68889"/>
                        <a14:foregroundMark x1="30148" y1="60444" x2="30148" y2="60444"/>
                        <a14:foregroundMark x1="30148" y1="58444" x2="30148" y2="58444"/>
                        <a14:foregroundMark x1="32963" y1="48000" x2="32963" y2="48000"/>
                        <a14:foregroundMark x1="38148" y1="44667" x2="38148" y2="44667"/>
                        <a14:foregroundMark x1="36667" y1="66889" x2="36667" y2="66889"/>
                        <a14:foregroundMark x1="22000" y1="84000" x2="22000" y2="84000"/>
                        <a14:foregroundMark x1="19259" y1="85778" x2="19259" y2="85778"/>
                        <a14:foregroundMark x1="22148" y1="89111" x2="22148" y2="89111"/>
                        <a14:foregroundMark x1="20444" y1="85333" x2="20444" y2="85333"/>
                        <a14:foregroundMark x1="25185" y1="86667" x2="25185" y2="86667"/>
                        <a14:foregroundMark x1="26519" y1="83111" x2="26519" y2="83111"/>
                        <a14:foregroundMark x1="31333" y1="83556" x2="31333" y2="83556"/>
                        <a14:foregroundMark x1="40296" y1="55111" x2="40296" y2="55111"/>
                        <a14:foregroundMark x1="36667" y1="84444" x2="36667" y2="84444"/>
                        <a14:foregroundMark x1="41481" y1="85333" x2="41481" y2="85333"/>
                        <a14:foregroundMark x1="46741" y1="88667" x2="46741" y2="88667"/>
                        <a14:foregroundMark x1="50963" y1="89111" x2="50963" y2="89111"/>
                        <a14:foregroundMark x1="53852" y1="83556" x2="53852" y2="83556"/>
                        <a14:foregroundMark x1="56741" y1="83556" x2="56741" y2="83556"/>
                        <a14:foregroundMark x1="59333" y1="83111" x2="59333" y2="83111"/>
                        <a14:foregroundMark x1="63259" y1="80444" x2="63259" y2="80444"/>
                        <a14:foregroundMark x1="67926" y1="67333" x2="67926" y2="67333"/>
                        <a14:foregroundMark x1="93185" y1="41333" x2="93185" y2="41333"/>
                        <a14:foregroundMark x1="87407" y1="30444" x2="87407" y2="30444"/>
                        <a14:foregroundMark x1="92074" y1="21556" x2="92074" y2="21556"/>
                        <a14:foregroundMark x1="36815" y1="79556" x2="36815" y2="79556"/>
                        <a14:foregroundMark x1="7852" y1="68889" x2="7852" y2="68889"/>
                        <a14:foregroundMark x1="62963" y1="41111" x2="62963" y2="41111"/>
                        <a14:foregroundMark x1="43852" y1="85333" x2="43852" y2="85333"/>
                        <a14:foregroundMark x1="44667" y1="92444" x2="44667" y2="92444"/>
                        <a14:foregroundMark x1="30222" y1="62000" x2="30222" y2="62000"/>
                        <a14:foregroundMark x1="40370" y1="56667" x2="40370" y2="56667"/>
                        <a14:foregroundMark x1="80593" y1="31556" x2="80593" y2="31556"/>
                        <a14:foregroundMark x1="67556" y1="67111" x2="67556" y2="67111"/>
                        <a14:backgroundMark x1="36667" y1="87556" x2="36667" y2="87556"/>
                        <a14:backgroundMark x1="36815" y1="81333" x2="36815" y2="81333"/>
                        <a14:backgroundMark x1="48148" y1="85333" x2="48148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54" y="4161657"/>
            <a:ext cx="2867892" cy="9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3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850"/>
          </a:xfrm>
        </p:spPr>
        <p:txBody>
          <a:bodyPr/>
          <a:lstStyle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4527"/>
            <a:ext cx="10515600" cy="4128878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8001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573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1145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1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600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971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7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106"/>
            <a:ext cx="10515600" cy="12239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177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1C0E5F-D115-42EE-98FC-F4C7F38B389B}"/>
              </a:ext>
            </a:extLst>
          </p:cNvPr>
          <p:cNvGrpSpPr/>
          <p:nvPr userDrawn="1"/>
        </p:nvGrpSpPr>
        <p:grpSpPr>
          <a:xfrm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645CA4-C89A-44AA-98A6-85ECC9532FF9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C2BAD5-C3AD-4E6B-81BC-5B5E1D6E044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77A76C-F5DA-463A-8CDE-5F635BF4A57A}"/>
              </a:ext>
            </a:extLst>
          </p:cNvPr>
          <p:cNvGrpSpPr/>
          <p:nvPr userDrawn="1"/>
        </p:nvGrpSpPr>
        <p:grpSpPr>
          <a:xfrm flipV="1">
            <a:off x="0" y="0"/>
            <a:ext cx="12192000" cy="371874"/>
            <a:chOff x="0" y="6486126"/>
            <a:chExt cx="12192000" cy="3718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68E645-4B49-45BC-AA6B-FD918038B2A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E7E1B-144F-439C-B763-DE5E7802165F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947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18EE-F92D-4EEC-BC7B-564BB3496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464"/>
            <a:ext cx="10515600" cy="10382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C490CF-23CF-42D7-A78E-DAAA15BE9046}"/>
              </a:ext>
            </a:extLst>
          </p:cNvPr>
          <p:cNvCxnSpPr>
            <a:cxnSpLocks/>
          </p:cNvCxnSpPr>
          <p:nvPr userDrawn="1"/>
        </p:nvCxnSpPr>
        <p:spPr>
          <a:xfrm>
            <a:off x="5953125" y="1838324"/>
            <a:ext cx="0" cy="4400551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16426904-15FA-4799-81BE-D9BB0EC20B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9351" y="1804985"/>
            <a:ext cx="5124449" cy="4400551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DD53A0-FE16-4260-B816-81449D7674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975" y="1804986"/>
            <a:ext cx="4800600" cy="443389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FB20CF-42F3-4828-ACD5-B5A937A47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3" y="5614788"/>
            <a:ext cx="2114551" cy="7048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9C3929-D700-42FB-A7E7-6A257F9889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10506075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2BC1CE-A8B0-488A-AFFF-21571EEAC57F}"/>
              </a:ext>
            </a:extLst>
          </p:cNvPr>
          <p:cNvGrpSpPr/>
          <p:nvPr userDrawn="1"/>
        </p:nvGrpSpPr>
        <p:grpSpPr>
          <a:xfrm>
            <a:off x="0" y="-38495"/>
            <a:ext cx="12192000" cy="371874"/>
            <a:chOff x="0" y="6486126"/>
            <a:chExt cx="12192000" cy="37187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E4BB42-E14A-429C-A598-8C2CC8E5EF25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747A85-01EF-47F0-943C-BB09D85E1C2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38BF90-3D1A-4FD8-8788-E15D3732595E}"/>
              </a:ext>
            </a:extLst>
          </p:cNvPr>
          <p:cNvGrpSpPr/>
          <p:nvPr userDrawn="1"/>
        </p:nvGrpSpPr>
        <p:grpSpPr>
          <a:xfrm flipV="1"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60A672-095F-4B36-A67A-AFDD5C449643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5EAEC98-8A43-480E-9A2F-F1014983C1D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3242CC-24B6-463A-95BF-4594167B784D}"/>
              </a:ext>
            </a:extLst>
          </p:cNvPr>
          <p:cNvGrpSpPr/>
          <p:nvPr userDrawn="1"/>
        </p:nvGrpSpPr>
        <p:grpSpPr>
          <a:xfrm rot="5400000" flipV="1">
            <a:off x="-2890838" y="3223817"/>
            <a:ext cx="6152749" cy="371874"/>
            <a:chOff x="0" y="6486126"/>
            <a:chExt cx="12192000" cy="37187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76AE894-E862-4363-AB93-38E1A2094797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C4A5603-8579-4C37-97CD-C1FC1BEE9170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941EA5-3AD7-4653-87D7-0FD5650F82BA}"/>
              </a:ext>
            </a:extLst>
          </p:cNvPr>
          <p:cNvGrpSpPr/>
          <p:nvPr userDrawn="1"/>
        </p:nvGrpSpPr>
        <p:grpSpPr>
          <a:xfrm rot="16200000" flipH="1" flipV="1">
            <a:off x="8930089" y="3213747"/>
            <a:ext cx="6152749" cy="371874"/>
            <a:chOff x="0" y="6486126"/>
            <a:chExt cx="12192000" cy="37187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647089-EFEB-4E60-951B-8B45C6AD801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97CA71-B30B-410F-A208-70CF4CB6F00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311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E70E0D-D428-4DB6-B89A-99C0BFFFEB3D}"/>
              </a:ext>
            </a:extLst>
          </p:cNvPr>
          <p:cNvSpPr/>
          <p:nvPr userDrawn="1"/>
        </p:nvSpPr>
        <p:spPr>
          <a:xfrm>
            <a:off x="-83976" y="0"/>
            <a:ext cx="1227597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F7D7C9-8E5E-454C-8EBC-0BA6A439D9FE}"/>
              </a:ext>
            </a:extLst>
          </p:cNvPr>
          <p:cNvSpPr/>
          <p:nvPr userDrawn="1"/>
        </p:nvSpPr>
        <p:spPr>
          <a:xfrm>
            <a:off x="-2881602" y="-373224"/>
            <a:ext cx="7501812" cy="7231224"/>
          </a:xfrm>
          <a:prstGeom prst="ellipse">
            <a:avLst/>
          </a:prstGeom>
          <a:solidFill>
            <a:schemeClr val="accent6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6BDEE-AE31-40F3-924A-46BB9BD6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4" y="421108"/>
            <a:ext cx="3192624" cy="52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C9B62-9098-444A-8946-3B86531EA342}"/>
              </a:ext>
            </a:extLst>
          </p:cNvPr>
          <p:cNvSpPr/>
          <p:nvPr userDrawn="1"/>
        </p:nvSpPr>
        <p:spPr>
          <a:xfrm>
            <a:off x="3916544" y="1142934"/>
            <a:ext cx="2198118" cy="39702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3A23F2-6972-4218-91A6-4C88637728D8}"/>
              </a:ext>
            </a:extLst>
          </p:cNvPr>
          <p:cNvSpPr/>
          <p:nvPr userDrawn="1"/>
        </p:nvSpPr>
        <p:spPr>
          <a:xfrm>
            <a:off x="6760849" y="1142934"/>
            <a:ext cx="2198118" cy="3970240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4A257F-87D6-44C9-A57C-BC66C724997F}"/>
              </a:ext>
            </a:extLst>
          </p:cNvPr>
          <p:cNvSpPr/>
          <p:nvPr userDrawn="1"/>
        </p:nvSpPr>
        <p:spPr>
          <a:xfrm>
            <a:off x="9509450" y="1142934"/>
            <a:ext cx="2189582" cy="39702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7788D24-7C17-4529-AB76-C95C14A8C0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49597" y="1194319"/>
            <a:ext cx="2132012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B4A7B19-6981-4805-89AF-355D5B5115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67107" y="1194318"/>
            <a:ext cx="2191859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E7C55ECB-0F45-493E-873A-19776981C0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538235" y="1194319"/>
            <a:ext cx="2132012" cy="391885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B28161-D15F-4037-BF03-5EAF9E7C1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555" y="5762968"/>
            <a:ext cx="1969477" cy="656493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C6FA0AA8-3948-4CF0-A458-7F138942C7EF}"/>
              </a:ext>
            </a:extLst>
          </p:cNvPr>
          <p:cNvSpPr/>
          <p:nvPr userDrawn="1"/>
        </p:nvSpPr>
        <p:spPr>
          <a:xfrm>
            <a:off x="6196304" y="2979754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4B18CF5-2C7D-43D6-AA58-6B3BDD8F0B36}"/>
              </a:ext>
            </a:extLst>
          </p:cNvPr>
          <p:cNvSpPr/>
          <p:nvPr userDrawn="1"/>
        </p:nvSpPr>
        <p:spPr>
          <a:xfrm>
            <a:off x="9028942" y="2986282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7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52FB9A-5B2B-4504-B8C3-C7243592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3F90-5832-4AD4-9F8E-C87EEF38E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7C6BE-840C-4F57-81B9-40A77D0BE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2952D-B046-407F-8784-415CFF0A7002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0BEDB-A147-424E-8729-F3CB0914A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F3A42-C9D7-49EB-B9D5-9E5C22362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46A0F-D856-4859-A8F4-5B7202E89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68" r:id="rId3"/>
    <p:sldLayoutId id="2147483649" r:id="rId4"/>
    <p:sldLayoutId id="2147483650" r:id="rId5"/>
    <p:sldLayoutId id="2147483662" r:id="rId6"/>
    <p:sldLayoutId id="2147483664" r:id="rId7"/>
    <p:sldLayoutId id="2147483663" r:id="rId8"/>
    <p:sldLayoutId id="2147483667" r:id="rId9"/>
    <p:sldLayoutId id="2147483665" r:id="rId10"/>
    <p:sldLayoutId id="214748366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59A14-45D5-62C0-D0C6-A40895EE0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1281BA-A041-6952-7855-1026FA83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0A88A-EA81-88E1-C992-24DC72BFAC1D}"/>
              </a:ext>
            </a:extLst>
          </p:cNvPr>
          <p:cNvSpPr txBox="1"/>
          <p:nvPr/>
        </p:nvSpPr>
        <p:spPr>
          <a:xfrm>
            <a:off x="11843" y="2955544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Commander 2 &amp; 3 VFD’</a:t>
            </a:r>
          </a:p>
        </p:txBody>
      </p:sp>
    </p:spTree>
    <p:extLst>
      <p:ext uri="{BB962C8B-B14F-4D97-AF65-F5344CB8AC3E}">
        <p14:creationId xmlns:p14="http://schemas.microsoft.com/office/powerpoint/2010/main" val="2144806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14F85-610F-3E75-E26B-DE830491C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9FCFA0-BDE9-0CFE-954D-5D9DEBE8B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163" y="1928573"/>
            <a:ext cx="2122327" cy="13195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F897B8-ED84-CF02-166C-7995DCAA29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0472" y="1928573"/>
            <a:ext cx="1031572" cy="14962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FBCF37-75D5-1D3B-0E34-FA5D0EFE57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243" y="1483963"/>
            <a:ext cx="651740" cy="19959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344B632-7D7A-C862-F1D1-79C4123AB63E}"/>
              </a:ext>
            </a:extLst>
          </p:cNvPr>
          <p:cNvSpPr txBox="1"/>
          <p:nvPr/>
        </p:nvSpPr>
        <p:spPr>
          <a:xfrm>
            <a:off x="433527" y="3479917"/>
            <a:ext cx="148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Transducer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718DD1-188D-C09D-DD7E-5A5A363194EF}"/>
              </a:ext>
            </a:extLst>
          </p:cNvPr>
          <p:cNvSpPr txBox="1"/>
          <p:nvPr/>
        </p:nvSpPr>
        <p:spPr>
          <a:xfrm>
            <a:off x="9774312" y="1928573"/>
            <a:ext cx="2169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Connect </a:t>
            </a:r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lead wires to terminals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S1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(interchangeable)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B95508-3DA6-93B3-F009-33AED191F639}"/>
              </a:ext>
            </a:extLst>
          </p:cNvPr>
          <p:cNvSpPr txBox="1"/>
          <p:nvPr/>
        </p:nvSpPr>
        <p:spPr>
          <a:xfrm>
            <a:off x="1411804" y="2058526"/>
            <a:ext cx="2547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</a:t>
            </a:r>
            <a:r>
              <a:rPr lang="en-US" b="1" i="1" dirty="0">
                <a:solidFill>
                  <a:srgbClr val="765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 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 to terminal 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 to terminal 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D6A9F8-99B6-5E30-3081-EC9EC6A09E68}"/>
              </a:ext>
            </a:extLst>
          </p:cNvPr>
          <p:cNvSpPr txBox="1"/>
          <p:nvPr/>
        </p:nvSpPr>
        <p:spPr>
          <a:xfrm>
            <a:off x="8188207" y="3479917"/>
            <a:ext cx="148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6F8951-A57F-2825-0CB5-E79BDA550730}"/>
              </a:ext>
            </a:extLst>
          </p:cNvPr>
          <p:cNvSpPr txBox="1"/>
          <p:nvPr/>
        </p:nvSpPr>
        <p:spPr>
          <a:xfrm>
            <a:off x="698243" y="4185828"/>
            <a:ext cx="45306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● 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 Nos.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CMDR2-T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(transducer)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CMDR2-S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(switch)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46610C-E960-2D79-9C1F-A4CFF5D87679}"/>
              </a:ext>
            </a:extLst>
          </p:cNvPr>
          <p:cNvSpPr txBox="1"/>
          <p:nvPr/>
        </p:nvSpPr>
        <p:spPr>
          <a:xfrm>
            <a:off x="5490665" y="4616716"/>
            <a:ext cx="4530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CMDR3-T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(transducer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CMDR3-S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(switch)</a:t>
            </a:r>
          </a:p>
        </p:txBody>
      </p:sp>
    </p:spTree>
    <p:extLst>
      <p:ext uri="{BB962C8B-B14F-4D97-AF65-F5344CB8AC3E}">
        <p14:creationId xmlns:p14="http://schemas.microsoft.com/office/powerpoint/2010/main" val="2485438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4D457-FBC4-F83B-01CF-B6BBFA23A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94CE2A-9704-C478-43AE-E114F91655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634" t="1129" r="1255" b="784"/>
          <a:stretch/>
        </p:blipFill>
        <p:spPr>
          <a:xfrm>
            <a:off x="5371733" y="940574"/>
            <a:ext cx="4181112" cy="4976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B13647-E3E5-3AC5-5C38-4D0AF2C424A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27971" y="139529"/>
            <a:ext cx="2444876" cy="6578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9697A-E7BA-EB6E-1987-BD1BF25D9CC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39030" y="3496894"/>
            <a:ext cx="1797142" cy="1809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72F3A-A722-068F-48C1-AC20F4FEE1F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64431" y="1551263"/>
            <a:ext cx="1771741" cy="1606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2E5A92-5EF2-494F-E476-9E600DE91A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864" b="5"/>
          <a:stretch/>
        </p:blipFill>
        <p:spPr>
          <a:xfrm>
            <a:off x="2627971" y="4407107"/>
            <a:ext cx="2444876" cy="231135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7E58D6-CEFB-95CB-6AA9-3C0EA82601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4" t="59406" r="77833" b="12820"/>
          <a:stretch/>
        </p:blipFill>
        <p:spPr>
          <a:xfrm>
            <a:off x="5359032" y="3897443"/>
            <a:ext cx="884057" cy="140929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21198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33FC2-4768-7BD4-74E2-D64BCCB9F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D044472-3E12-88E5-7A17-99C00048AB58}"/>
              </a:ext>
            </a:extLst>
          </p:cNvPr>
          <p:cNvGrpSpPr/>
          <p:nvPr/>
        </p:nvGrpSpPr>
        <p:grpSpPr>
          <a:xfrm>
            <a:off x="354777" y="179923"/>
            <a:ext cx="2765950" cy="5009592"/>
            <a:chOff x="1261682" y="139529"/>
            <a:chExt cx="3673495" cy="65789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94CE2A-9704-C478-43AE-E114F9165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1634" t="1129" r="75702" b="14230"/>
            <a:stretch/>
          </p:blipFill>
          <p:spPr>
            <a:xfrm>
              <a:off x="3507576" y="241084"/>
              <a:ext cx="1427601" cy="628292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9B13647-E3E5-3AC5-5C38-4D0AF2C42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682" y="139529"/>
              <a:ext cx="2444876" cy="6578938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62E5A92-5EF2-494F-E476-9E600DE91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5185" b="2"/>
            <a:stretch/>
          </p:blipFill>
          <p:spPr>
            <a:xfrm>
              <a:off x="1261682" y="4428067"/>
              <a:ext cx="2444876" cy="2290399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7E58D6-CEFB-95CB-6AA9-3C0EA8260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34" t="59827" r="77833" b="13754"/>
            <a:stretch/>
          </p:blipFill>
          <p:spPr>
            <a:xfrm>
              <a:off x="3494875" y="4349322"/>
              <a:ext cx="1293353" cy="1961034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001DB6D-15DB-EE7E-7E39-16B80145AB46}"/>
              </a:ext>
            </a:extLst>
          </p:cNvPr>
          <p:cNvSpPr txBox="1"/>
          <p:nvPr/>
        </p:nvSpPr>
        <p:spPr>
          <a:xfrm>
            <a:off x="3774256" y="736220"/>
            <a:ext cx="3873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COMMANDER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FAADF6-EC4D-8B43-CE59-2CBA2D9CD285}"/>
              </a:ext>
            </a:extLst>
          </p:cNvPr>
          <p:cNvSpPr txBox="1"/>
          <p:nvPr/>
        </p:nvSpPr>
        <p:spPr>
          <a:xfrm>
            <a:off x="7818396" y="736220"/>
            <a:ext cx="3873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COMMANDER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FAA7F1-E152-3817-3C5E-0F9B449D3001}"/>
              </a:ext>
            </a:extLst>
          </p:cNvPr>
          <p:cNvSpPr/>
          <p:nvPr/>
        </p:nvSpPr>
        <p:spPr>
          <a:xfrm>
            <a:off x="3774256" y="413709"/>
            <a:ext cx="3873699" cy="45420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EBD979-F754-1C59-014D-8CD03692B390}"/>
              </a:ext>
            </a:extLst>
          </p:cNvPr>
          <p:cNvSpPr/>
          <p:nvPr/>
        </p:nvSpPr>
        <p:spPr>
          <a:xfrm>
            <a:off x="7818396" y="421393"/>
            <a:ext cx="3873699" cy="454202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5F85D9-FE0C-AF9C-078E-3B5523ADA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042" y="1425722"/>
            <a:ext cx="3016405" cy="337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A0E5F-081E-3B2F-693A-12ECCB8BD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698" y="1425722"/>
            <a:ext cx="3168813" cy="33021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9110C7-7D01-A7FB-8B3E-33497D5BF8F9}"/>
              </a:ext>
            </a:extLst>
          </p:cNvPr>
          <p:cNvSpPr txBox="1"/>
          <p:nvPr/>
        </p:nvSpPr>
        <p:spPr>
          <a:xfrm>
            <a:off x="10006655" y="4491566"/>
            <a:ext cx="815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Franklin Gothic Demi" panose="020B0703020102020204" pitchFamily="34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E3FDAB-E662-3074-E77D-07E52D7BA31A}"/>
              </a:ext>
            </a:extLst>
          </p:cNvPr>
          <p:cNvSpPr txBox="1"/>
          <p:nvPr/>
        </p:nvSpPr>
        <p:spPr>
          <a:xfrm>
            <a:off x="6403765" y="5807304"/>
            <a:ext cx="48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Franklin Gothic Demi" panose="020B0703020102020204" pitchFamily="34" charset="0"/>
                <a:cs typeface="Times New Roman" panose="02020603050405020304" pitchFamily="18" charset="0"/>
              </a:rPr>
              <a:t>*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EBA730-13C2-417C-C864-63762C3CD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6401" y="5063023"/>
            <a:ext cx="5190822" cy="82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03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B7FE7-6C18-0EAC-856B-8C6D5BE24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94CE2A-9704-C478-43AE-E114F91655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634" t="1129" r="1255" b="784"/>
          <a:stretch/>
        </p:blipFill>
        <p:spPr>
          <a:xfrm>
            <a:off x="5371728" y="940574"/>
            <a:ext cx="4181112" cy="4976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B13647-E3E5-3AC5-5C38-4D0AF2C424A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27966" y="139529"/>
            <a:ext cx="2444876" cy="6578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9697A-E7BA-EB6E-1987-BD1BF25D9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025" y="3496894"/>
            <a:ext cx="1797142" cy="180984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E72F3A-A722-068F-48C1-AC20F4FEE1F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64426" y="1551263"/>
            <a:ext cx="1771741" cy="1606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7E58D6-CEFB-95CB-6AA9-3C0EA82601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799" t="53055" r="963" b="21983"/>
          <a:stretch/>
        </p:blipFill>
        <p:spPr>
          <a:xfrm>
            <a:off x="8681484" y="3575155"/>
            <a:ext cx="871356" cy="126666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27233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BD031-9472-A597-2652-E5B32CB96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94CE2A-9704-C478-43AE-E114F91655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8932" t="32077" r="1255" b="17994"/>
          <a:stretch/>
        </p:blipFill>
        <p:spPr>
          <a:xfrm>
            <a:off x="419723" y="417633"/>
            <a:ext cx="1283586" cy="2533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9697A-E7BA-EB6E-1987-BD1BF25D9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494" y="1403674"/>
            <a:ext cx="1797142" cy="180984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7E58D6-CEFB-95CB-6AA9-3C0EA82601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799" t="53055" r="963" b="21983"/>
          <a:stretch/>
        </p:blipFill>
        <p:spPr>
          <a:xfrm>
            <a:off x="831953" y="1481935"/>
            <a:ext cx="871356" cy="126666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2A4E892-F2ED-181F-50B6-74107E1AB32A}"/>
              </a:ext>
            </a:extLst>
          </p:cNvPr>
          <p:cNvGrpSpPr/>
          <p:nvPr/>
        </p:nvGrpSpPr>
        <p:grpSpPr>
          <a:xfrm>
            <a:off x="5046546" y="1227964"/>
            <a:ext cx="6474124" cy="1306531"/>
            <a:chOff x="4528656" y="1241797"/>
            <a:chExt cx="6474124" cy="13065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CB3387-ABA3-5B14-DCD9-F3354119B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9843" t="1597" b="90864"/>
            <a:stretch/>
          </p:blipFill>
          <p:spPr>
            <a:xfrm>
              <a:off x="4601979" y="1241797"/>
              <a:ext cx="5503913" cy="3996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401E63-7A02-7EC0-AF10-85A9D013B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9134" b="70134"/>
            <a:stretch/>
          </p:blipFill>
          <p:spPr>
            <a:xfrm>
              <a:off x="4528656" y="1641424"/>
              <a:ext cx="6474124" cy="90690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52FAF08-FDE1-B811-6DF7-A49B8A8F0253}"/>
                </a:ext>
              </a:extLst>
            </p:cNvPr>
            <p:cNvSpPr/>
            <p:nvPr/>
          </p:nvSpPr>
          <p:spPr>
            <a:xfrm>
              <a:off x="5866726" y="2265770"/>
              <a:ext cx="5136054" cy="258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744688F-45E2-310B-39BD-BE61B4662C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31" b="29868"/>
          <a:stretch/>
        </p:blipFill>
        <p:spPr>
          <a:xfrm>
            <a:off x="5046546" y="2932730"/>
            <a:ext cx="6474124" cy="107179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FA2C0A3-3882-A663-01B5-4408EEC018FF}"/>
              </a:ext>
            </a:extLst>
          </p:cNvPr>
          <p:cNvGrpSpPr/>
          <p:nvPr/>
        </p:nvGrpSpPr>
        <p:grpSpPr>
          <a:xfrm>
            <a:off x="5046546" y="4525238"/>
            <a:ext cx="6547447" cy="1335516"/>
            <a:chOff x="4528656" y="4684727"/>
            <a:chExt cx="6547447" cy="13355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27465F-FEDD-CF95-84CB-910F2760F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9470"/>
            <a:stretch/>
          </p:blipFill>
          <p:spPr>
            <a:xfrm>
              <a:off x="4528656" y="4684727"/>
              <a:ext cx="6474124" cy="133551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C71883E-AE31-E726-16E6-1973ABEAD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2793" t="69470" b="22008"/>
            <a:stretch/>
          </p:blipFill>
          <p:spPr>
            <a:xfrm>
              <a:off x="4601979" y="4684727"/>
              <a:ext cx="5645853" cy="37279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7EBB6C-14A5-70A4-8402-DE984778948B}"/>
                </a:ext>
              </a:extLst>
            </p:cNvPr>
            <p:cNvSpPr/>
            <p:nvPr/>
          </p:nvSpPr>
          <p:spPr>
            <a:xfrm>
              <a:off x="10187873" y="4713329"/>
              <a:ext cx="888230" cy="258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F423C62-495F-D93E-16E7-23BEAB3CF1CA}"/>
              </a:ext>
            </a:extLst>
          </p:cNvPr>
          <p:cNvSpPr txBox="1"/>
          <p:nvPr/>
        </p:nvSpPr>
        <p:spPr>
          <a:xfrm>
            <a:off x="4162674" y="4962163"/>
            <a:ext cx="57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7F7093-742E-EA79-D13C-65823279CFF8}"/>
              </a:ext>
            </a:extLst>
          </p:cNvPr>
          <p:cNvSpPr txBox="1"/>
          <p:nvPr/>
        </p:nvSpPr>
        <p:spPr>
          <a:xfrm>
            <a:off x="4162674" y="3124085"/>
            <a:ext cx="57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F637B7-42F8-5048-0AFF-78D7B3DEF8B3}"/>
              </a:ext>
            </a:extLst>
          </p:cNvPr>
          <p:cNvSpPr txBox="1"/>
          <p:nvPr/>
        </p:nvSpPr>
        <p:spPr>
          <a:xfrm>
            <a:off x="4162673" y="1653604"/>
            <a:ext cx="57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4F36DDE-9417-1B1B-07C9-15A09B991CDF}"/>
              </a:ext>
            </a:extLst>
          </p:cNvPr>
          <p:cNvSpPr/>
          <p:nvPr/>
        </p:nvSpPr>
        <p:spPr>
          <a:xfrm>
            <a:off x="4132667" y="1572263"/>
            <a:ext cx="631178" cy="62434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4E2024-551C-CE92-5DAE-8FF8CC4DEFD0}"/>
              </a:ext>
            </a:extLst>
          </p:cNvPr>
          <p:cNvSpPr/>
          <p:nvPr/>
        </p:nvSpPr>
        <p:spPr>
          <a:xfrm>
            <a:off x="4132667" y="3042744"/>
            <a:ext cx="631178" cy="62434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93CC37E-4DD1-9206-106E-67DA18C45561}"/>
              </a:ext>
            </a:extLst>
          </p:cNvPr>
          <p:cNvSpPr/>
          <p:nvPr/>
        </p:nvSpPr>
        <p:spPr>
          <a:xfrm>
            <a:off x="4132667" y="4898033"/>
            <a:ext cx="631178" cy="62434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56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CD1F8-82A2-74C5-96AA-3EBADCDD9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307BA8D-7C73-133B-0A9D-B42B507D46A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634" t="1129" r="1255" b="784"/>
          <a:stretch/>
        </p:blipFill>
        <p:spPr>
          <a:xfrm>
            <a:off x="5382362" y="940574"/>
            <a:ext cx="4181112" cy="49768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764119-DF21-51FF-A9E2-DB71D916E72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38600" y="139529"/>
            <a:ext cx="2444876" cy="65789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251842-964F-FF56-3D35-CF4B044195B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49659" y="3496894"/>
            <a:ext cx="1797142" cy="1809843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B22337-81C5-CAB4-C2B1-CA7514DB0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5060" y="1551263"/>
            <a:ext cx="1771741" cy="160663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10B611-8C53-4C0E-D160-625A77FEE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799" t="29571" r="963" b="45762"/>
          <a:stretch/>
        </p:blipFill>
        <p:spPr>
          <a:xfrm>
            <a:off x="8692118" y="2383437"/>
            <a:ext cx="871356" cy="125167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56824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C16EE-D932-313F-DA8A-F62750B85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7E58D6-CEFB-95CB-6AA9-3C0EA82601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799" t="29571" r="963" b="45762"/>
          <a:stretch/>
        </p:blipFill>
        <p:spPr>
          <a:xfrm>
            <a:off x="2733261" y="1533400"/>
            <a:ext cx="871356" cy="125167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72F3A-A722-068F-48C1-AC20F4FEE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773" y="552606"/>
            <a:ext cx="1771741" cy="160663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89BC84-346F-4CE0-74C2-E982DF5231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004" b="37086"/>
          <a:stretch/>
        </p:blipFill>
        <p:spPr>
          <a:xfrm>
            <a:off x="994995" y="4156821"/>
            <a:ext cx="5101005" cy="1251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08B290-E141-3EE2-8E71-8916E02BD4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361" b="53585"/>
          <a:stretch/>
        </p:blipFill>
        <p:spPr>
          <a:xfrm>
            <a:off x="5479299" y="284835"/>
            <a:ext cx="5101005" cy="27294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6D1EFF-DCCD-44EC-64EA-6EA972605F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3230" b="13613"/>
          <a:stretch/>
        </p:blipFill>
        <p:spPr>
          <a:xfrm>
            <a:off x="6366523" y="4250411"/>
            <a:ext cx="5101005" cy="161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2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96027-A0F3-548C-2C52-638410232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18FD23-D482-4652-D8FF-18CA7A767E30}"/>
              </a:ext>
            </a:extLst>
          </p:cNvPr>
          <p:cNvSpPr txBox="1"/>
          <p:nvPr/>
        </p:nvSpPr>
        <p:spPr>
          <a:xfrm>
            <a:off x="0" y="3324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VFD SYSTEM TROUBLESHOOTING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F6B1D5-30F8-CF1F-A5C8-D92B80BE6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174" y="1232196"/>
            <a:ext cx="3623280" cy="535943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396031-7A93-1520-524B-634BFFF3E8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260"/>
          <a:stretch/>
        </p:blipFill>
        <p:spPr>
          <a:xfrm>
            <a:off x="2149503" y="1232196"/>
            <a:ext cx="3542325" cy="535943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780371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A6866-8327-3F51-77DC-E081A905F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A26480-84CB-EDEB-5443-67F7EF47AC7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CC465-BC12-346B-E7A3-2A2BD401B666}"/>
              </a:ext>
            </a:extLst>
          </p:cNvPr>
          <p:cNvSpPr txBox="1"/>
          <p:nvPr/>
        </p:nvSpPr>
        <p:spPr>
          <a:xfrm>
            <a:off x="11843" y="4738927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https://www.youtube.com/@flintandwalling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BC856-489D-D03B-5384-101D0EC34A00}"/>
              </a:ext>
            </a:extLst>
          </p:cNvPr>
          <p:cNvSpPr txBox="1"/>
          <p:nvPr/>
        </p:nvSpPr>
        <p:spPr>
          <a:xfrm>
            <a:off x="1073596" y="4331819"/>
            <a:ext cx="3222066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subscribe</a:t>
            </a:r>
          </a:p>
        </p:txBody>
      </p:sp>
    </p:spTree>
    <p:extLst>
      <p:ext uri="{BB962C8B-B14F-4D97-AF65-F5344CB8AC3E}">
        <p14:creationId xmlns:p14="http://schemas.microsoft.com/office/powerpoint/2010/main" val="387268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36464-BA8C-7884-7B6A-7CF3F1CC2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x with a circuit board&#10;&#10;Description automatically generated">
            <a:extLst>
              <a:ext uri="{FF2B5EF4-FFF2-40B4-BE49-F238E27FC236}">
                <a16:creationId xmlns:a16="http://schemas.microsoft.com/office/drawing/2014/main" id="{C4419175-5E42-E688-819F-6D21E4674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75" y="-230651"/>
            <a:ext cx="6543370" cy="7088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3521C1-C575-869B-2D43-50234788A9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29" t="17202" r="19026" b="20994"/>
          <a:stretch>
            <a:fillRect/>
          </a:stretch>
        </p:blipFill>
        <p:spPr>
          <a:xfrm>
            <a:off x="3771190" y="971210"/>
            <a:ext cx="8601377" cy="467423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68789E23-2CA5-D383-9098-D0E6B3916186}"/>
              </a:ext>
            </a:extLst>
          </p:cNvPr>
          <p:cNvSpPr/>
          <p:nvPr/>
        </p:nvSpPr>
        <p:spPr>
          <a:xfrm>
            <a:off x="2890868" y="2902225"/>
            <a:ext cx="1255170" cy="692899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59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F7F68-4908-C7C5-6454-97E21B624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8B4E33-86C8-3300-CEE0-A3C3D1E54251}"/>
              </a:ext>
            </a:extLst>
          </p:cNvPr>
          <p:cNvSpPr txBox="1"/>
          <p:nvPr/>
        </p:nvSpPr>
        <p:spPr>
          <a:xfrm>
            <a:off x="915641" y="-159478"/>
            <a:ext cx="653093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latin typeface="Franklin Gothic Demi Cond" panose="020B0706030402020204" pitchFamily="34" charset="0"/>
                <a:cs typeface="Arial" panose="020B0604020202020204" pitchFamily="34" charset="0"/>
              </a:rPr>
              <a:t>COMMANDER 2 &amp; 3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7F68E7B-DC3C-7615-1620-DE8FC2F03E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20"/>
          <a:stretch>
            <a:fillRect/>
          </a:stretch>
        </p:blipFill>
        <p:spPr>
          <a:xfrm>
            <a:off x="9201560" y="257105"/>
            <a:ext cx="1462642" cy="10157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DF5D2E5-72B4-71B4-EEA1-657F2F65A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040" y="3186375"/>
            <a:ext cx="1886375" cy="1032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5CB108-DAC7-38C7-409B-2A23A2D4FE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81" r="8441"/>
          <a:stretch/>
        </p:blipFill>
        <p:spPr>
          <a:xfrm>
            <a:off x="9346901" y="1292972"/>
            <a:ext cx="1188596" cy="1691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C1B34-839A-3184-6A34-824046B847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13"/>
          <a:stretch/>
        </p:blipFill>
        <p:spPr>
          <a:xfrm>
            <a:off x="9250888" y="4222794"/>
            <a:ext cx="1188596" cy="16892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331D05-7E3B-5011-1EF9-10F4AE28C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809" y="3429000"/>
            <a:ext cx="1449066" cy="7833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7A019A7-FAA8-BBC3-A2C6-3CD172108ADF}"/>
              </a:ext>
            </a:extLst>
          </p:cNvPr>
          <p:cNvSpPr txBox="1"/>
          <p:nvPr/>
        </p:nvSpPr>
        <p:spPr>
          <a:xfrm>
            <a:off x="2064766" y="5459243"/>
            <a:ext cx="1977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power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81299C-7499-4ABD-79C4-0DE82690D061}"/>
              </a:ext>
            </a:extLst>
          </p:cNvPr>
          <p:cNvSpPr txBox="1"/>
          <p:nvPr/>
        </p:nvSpPr>
        <p:spPr>
          <a:xfrm>
            <a:off x="6147954" y="5473065"/>
            <a:ext cx="1604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motor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C48F80-ACAA-0C97-85AB-58A1CB7568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7023"/>
          <a:stretch>
            <a:fillRect/>
          </a:stretch>
        </p:blipFill>
        <p:spPr>
          <a:xfrm>
            <a:off x="9144120" y="256864"/>
            <a:ext cx="57771" cy="101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2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F0781-434F-8E68-7BF7-4F4C39BE7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94CE2A-9704-C478-43AE-E114F91655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4" t="1129" r="1255" b="784"/>
          <a:stretch/>
        </p:blipFill>
        <p:spPr>
          <a:xfrm>
            <a:off x="5377044" y="940575"/>
            <a:ext cx="4181112" cy="4976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B13647-E3E5-3AC5-5C38-4D0AF2C42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282" y="139530"/>
            <a:ext cx="2444876" cy="6578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9697A-E7BA-EB6E-1987-BD1BF25D9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4341" y="3496895"/>
            <a:ext cx="1797142" cy="1809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72F3A-A722-068F-48C1-AC20F4FEE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9742" y="1551264"/>
            <a:ext cx="1771741" cy="16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45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2ACB5-E5DD-1741-D3E5-ED1C9CC02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94CE2A-9704-C478-43AE-E114F91655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634" t="1129" r="1255" b="784"/>
          <a:stretch/>
        </p:blipFill>
        <p:spPr>
          <a:xfrm>
            <a:off x="5392996" y="940574"/>
            <a:ext cx="4181112" cy="4976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B13647-E3E5-3AC5-5C38-4D0AF2C424A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49234" y="139529"/>
            <a:ext cx="2444876" cy="6578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9697A-E7BA-EB6E-1987-BD1BF25D9CC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60293" y="3496894"/>
            <a:ext cx="1797142" cy="1809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E72F3A-A722-068F-48C1-AC20F4FEE1F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85694" y="1551263"/>
            <a:ext cx="1771741" cy="1606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2E5A92-5EF2-494F-E476-9E600DE91A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5521"/>
          <a:stretch/>
        </p:blipFill>
        <p:spPr>
          <a:xfrm>
            <a:off x="2649234" y="139529"/>
            <a:ext cx="2444876" cy="226839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7E58D6-CEFB-95CB-6AA9-3C0EA82601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4" t="11727" r="77833" b="62292"/>
          <a:stretch/>
        </p:blipFill>
        <p:spPr>
          <a:xfrm>
            <a:off x="5380295" y="1478280"/>
            <a:ext cx="884057" cy="131826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41154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9FCB9-03F2-4601-D385-33EA5B8FA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E4894D-5F1A-2902-0A3E-D4B3A5ACCAC6}"/>
              </a:ext>
            </a:extLst>
          </p:cNvPr>
          <p:cNvGrpSpPr/>
          <p:nvPr/>
        </p:nvGrpSpPr>
        <p:grpSpPr>
          <a:xfrm>
            <a:off x="354777" y="871041"/>
            <a:ext cx="2765950" cy="5009592"/>
            <a:chOff x="1261682" y="139529"/>
            <a:chExt cx="3673495" cy="65789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44670E-5080-32F3-B6C1-F41DB36EA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1634" t="1129" r="75702" b="14230"/>
            <a:stretch/>
          </p:blipFill>
          <p:spPr>
            <a:xfrm>
              <a:off x="3507576" y="241084"/>
              <a:ext cx="1427601" cy="628292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51AD6B-4872-C758-CD7B-F9C93441B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682" y="139529"/>
              <a:ext cx="2444876" cy="657893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A8BF68-B9AA-97B5-BED9-458D423B4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65521"/>
            <a:stretch/>
          </p:blipFill>
          <p:spPr>
            <a:xfrm>
              <a:off x="1261682" y="139529"/>
              <a:ext cx="2444876" cy="2268391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0993B5-C5E4-3A87-EE80-110CD7589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34" t="11727" r="77833" b="62292"/>
            <a:stretch/>
          </p:blipFill>
          <p:spPr>
            <a:xfrm>
              <a:off x="3494875" y="778790"/>
              <a:ext cx="1293352" cy="1928579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89AE63B-61DE-3DAB-986B-B4AE023DD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478" y="1181798"/>
            <a:ext cx="3873699" cy="4388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56440D-68E9-5B52-1373-2486D43723EF}"/>
              </a:ext>
            </a:extLst>
          </p:cNvPr>
          <p:cNvSpPr txBox="1"/>
          <p:nvPr/>
        </p:nvSpPr>
        <p:spPr>
          <a:xfrm>
            <a:off x="4618476" y="486706"/>
            <a:ext cx="2529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COMMANDER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E2643-E2AC-2B65-89F2-82A3885C2318}"/>
              </a:ext>
            </a:extLst>
          </p:cNvPr>
          <p:cNvSpPr txBox="1"/>
          <p:nvPr/>
        </p:nvSpPr>
        <p:spPr>
          <a:xfrm>
            <a:off x="8574244" y="486706"/>
            <a:ext cx="2529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COMMANDER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53E72-8994-CCEF-A9D5-A99356234B02}"/>
              </a:ext>
            </a:extLst>
          </p:cNvPr>
          <p:cNvSpPr/>
          <p:nvPr/>
        </p:nvSpPr>
        <p:spPr>
          <a:xfrm>
            <a:off x="3886682" y="164194"/>
            <a:ext cx="3873699" cy="571643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2DB41B-789D-F396-6155-18B140FE554B}"/>
              </a:ext>
            </a:extLst>
          </p:cNvPr>
          <p:cNvSpPr/>
          <p:nvPr/>
        </p:nvSpPr>
        <p:spPr>
          <a:xfrm>
            <a:off x="7930822" y="171879"/>
            <a:ext cx="3873699" cy="571643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9DAD39-872A-2F56-1A51-9D8A5AA3F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448" y="1181798"/>
            <a:ext cx="3580446" cy="419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59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250D6-7BFB-F20C-B182-F423713BA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044472-3E12-88E5-7A17-99C00048AB58}"/>
              </a:ext>
            </a:extLst>
          </p:cNvPr>
          <p:cNvGrpSpPr/>
          <p:nvPr/>
        </p:nvGrpSpPr>
        <p:grpSpPr>
          <a:xfrm>
            <a:off x="354777" y="924204"/>
            <a:ext cx="2765950" cy="5009592"/>
            <a:chOff x="1261682" y="139529"/>
            <a:chExt cx="3673495" cy="657893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394CE2A-9704-C478-43AE-E114F9165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1634" t="1129" r="75702" b="14230"/>
            <a:stretch/>
          </p:blipFill>
          <p:spPr>
            <a:xfrm>
              <a:off x="3507576" y="241084"/>
              <a:ext cx="1427601" cy="62829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B13647-E3E5-3AC5-5C38-4D0AF2C42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682" y="139529"/>
              <a:ext cx="2444876" cy="657893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62E5A92-5EF2-494F-E476-9E600DE91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65521"/>
            <a:stretch/>
          </p:blipFill>
          <p:spPr>
            <a:xfrm>
              <a:off x="1261682" y="139529"/>
              <a:ext cx="2444876" cy="2268391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67E58D6-CEFB-95CB-6AA9-3C0EA8260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34" t="11727" r="77833" b="62292"/>
            <a:stretch/>
          </p:blipFill>
          <p:spPr>
            <a:xfrm>
              <a:off x="3494875" y="778790"/>
              <a:ext cx="1293352" cy="1928579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001DB6D-15DB-EE7E-7E39-16B80145AB46}"/>
              </a:ext>
            </a:extLst>
          </p:cNvPr>
          <p:cNvSpPr txBox="1"/>
          <p:nvPr/>
        </p:nvSpPr>
        <p:spPr>
          <a:xfrm>
            <a:off x="3356547" y="857919"/>
            <a:ext cx="4174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COMMANDER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FAADF6-EC4D-8B43-CE59-2CBA2D9CD285}"/>
              </a:ext>
            </a:extLst>
          </p:cNvPr>
          <p:cNvSpPr txBox="1"/>
          <p:nvPr/>
        </p:nvSpPr>
        <p:spPr>
          <a:xfrm>
            <a:off x="7808182" y="850234"/>
            <a:ext cx="4174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COMMANDER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FAA7F1-E152-3817-3C5E-0F9B449D3001}"/>
              </a:ext>
            </a:extLst>
          </p:cNvPr>
          <p:cNvSpPr/>
          <p:nvPr/>
        </p:nvSpPr>
        <p:spPr>
          <a:xfrm>
            <a:off x="3356547" y="535407"/>
            <a:ext cx="4174434" cy="571643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EBD979-F754-1C59-014D-8CD03692B390}"/>
              </a:ext>
            </a:extLst>
          </p:cNvPr>
          <p:cNvSpPr/>
          <p:nvPr/>
        </p:nvSpPr>
        <p:spPr>
          <a:xfrm>
            <a:off x="7808182" y="535407"/>
            <a:ext cx="4174434" cy="571643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8AC3F63-D443-CF85-BAA3-D05EB3E29F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84" b="14339"/>
          <a:stretch/>
        </p:blipFill>
        <p:spPr>
          <a:xfrm>
            <a:off x="8296741" y="2885608"/>
            <a:ext cx="3624553" cy="26895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7B41B8-EE01-11F6-AE1A-61CB428B3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7812" y="1453269"/>
            <a:ext cx="3342413" cy="13289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939E02-3B5D-368B-74B6-A3E633CEB27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91"/>
          <a:stretch/>
        </p:blipFill>
        <p:spPr>
          <a:xfrm>
            <a:off x="3498641" y="2859001"/>
            <a:ext cx="3905028" cy="28887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6E9953-80D1-BE74-8B93-4A0FDE88976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0854"/>
          <a:stretch/>
        </p:blipFill>
        <p:spPr>
          <a:xfrm>
            <a:off x="3912869" y="1419835"/>
            <a:ext cx="3076571" cy="145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54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64DCA-4FE1-4E60-1897-F98BF7D25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394CE2A-9704-C478-43AE-E114F91655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634" t="1129" r="1255" b="784"/>
          <a:stretch/>
        </p:blipFill>
        <p:spPr>
          <a:xfrm>
            <a:off x="5382365" y="929942"/>
            <a:ext cx="4181112" cy="49768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B13647-E3E5-3AC5-5C38-4D0AF2C424A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38603" y="128897"/>
            <a:ext cx="2444876" cy="65789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59697A-E7BA-EB6E-1987-BD1BF25D9CC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49662" y="3486262"/>
            <a:ext cx="1797142" cy="18098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E72F3A-A722-068F-48C1-AC20F4FEE1F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75063" y="1540631"/>
            <a:ext cx="1771741" cy="16066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2E5A92-5EF2-494F-E476-9E600DE91A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334" b="34793"/>
          <a:stretch/>
        </p:blipFill>
        <p:spPr>
          <a:xfrm>
            <a:off x="2638603" y="2387793"/>
            <a:ext cx="2444876" cy="203116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67E58D6-CEFB-95CB-6AA9-3C0EA82601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4" t="37543" r="77833" b="39118"/>
          <a:stretch/>
        </p:blipFill>
        <p:spPr>
          <a:xfrm>
            <a:off x="5369664" y="2777538"/>
            <a:ext cx="884057" cy="118422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37629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A1A51-0BEB-C440-F1D9-1E303C91B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D044472-3E12-88E5-7A17-99C00048AB58}"/>
              </a:ext>
            </a:extLst>
          </p:cNvPr>
          <p:cNvGrpSpPr/>
          <p:nvPr/>
        </p:nvGrpSpPr>
        <p:grpSpPr>
          <a:xfrm>
            <a:off x="354777" y="924204"/>
            <a:ext cx="2765950" cy="5009592"/>
            <a:chOff x="1261682" y="139529"/>
            <a:chExt cx="3673495" cy="65789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94CE2A-9704-C478-43AE-E114F9165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1634" t="1129" r="75702" b="14230"/>
            <a:stretch/>
          </p:blipFill>
          <p:spPr>
            <a:xfrm>
              <a:off x="3507576" y="241084"/>
              <a:ext cx="1427601" cy="628292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9B13647-E3E5-3AC5-5C38-4D0AF2C42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682" y="139529"/>
              <a:ext cx="2444876" cy="6578938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62E5A92-5EF2-494F-E476-9E600DE91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4514" b="34965"/>
            <a:stretch/>
          </p:blipFill>
          <p:spPr>
            <a:xfrm>
              <a:off x="1261682" y="2410241"/>
              <a:ext cx="2444876" cy="2007983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7E58D6-CEFB-95CB-6AA9-3C0EA8260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34" t="36755" r="77833" b="39244"/>
            <a:stretch/>
          </p:blipFill>
          <p:spPr>
            <a:xfrm>
              <a:off x="3494875" y="2636631"/>
              <a:ext cx="1293353" cy="1781591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001DB6D-15DB-EE7E-7E39-16B80145AB46}"/>
              </a:ext>
            </a:extLst>
          </p:cNvPr>
          <p:cNvSpPr txBox="1"/>
          <p:nvPr/>
        </p:nvSpPr>
        <p:spPr>
          <a:xfrm>
            <a:off x="3886682" y="539869"/>
            <a:ext cx="721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COMMANDER 3 / COMMANDER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FAA7F1-E152-3817-3C5E-0F9B449D3001}"/>
              </a:ext>
            </a:extLst>
          </p:cNvPr>
          <p:cNvSpPr/>
          <p:nvPr/>
        </p:nvSpPr>
        <p:spPr>
          <a:xfrm>
            <a:off x="3886682" y="217357"/>
            <a:ext cx="7217263" cy="571643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86C552-6602-F440-5D3C-0FD97D418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795" y="1482692"/>
            <a:ext cx="5167035" cy="436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02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lint &amp; Walling">
      <a:dk1>
        <a:srgbClr val="00205B"/>
      </a:dk1>
      <a:lt1>
        <a:sysClr val="window" lastClr="FFFFFF"/>
      </a:lt1>
      <a:dk2>
        <a:srgbClr val="00205B"/>
      </a:dk2>
      <a:lt2>
        <a:srgbClr val="E7E6E6"/>
      </a:lt2>
      <a:accent1>
        <a:srgbClr val="BF0D3E"/>
      </a:accent1>
      <a:accent2>
        <a:srgbClr val="002060"/>
      </a:accent2>
      <a:accent3>
        <a:srgbClr val="A5A5A5"/>
      </a:accent3>
      <a:accent4>
        <a:srgbClr val="BD162C"/>
      </a:accent4>
      <a:accent5>
        <a:srgbClr val="5B9BD5"/>
      </a:accent5>
      <a:accent6>
        <a:srgbClr val="034A90"/>
      </a:accent6>
      <a:hlink>
        <a:srgbClr val="0563C1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</TotalTime>
  <Words>116</Words>
  <Application>Microsoft Office PowerPoint</Application>
  <PresentationFormat>Widescreen</PresentationFormat>
  <Paragraphs>46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Narrow</vt:lpstr>
      <vt:lpstr>Calibri</vt:lpstr>
      <vt:lpstr>Franklin Gothic Demi</vt:lpstr>
      <vt:lpstr>Franklin Gothic Demi Cond</vt:lpstr>
      <vt:lpstr>Franklin Gothic Heavy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Rules &amp; Expectations</dc:title>
  <dc:creator>Kathryn Doehrmann</dc:creator>
  <cp:lastModifiedBy>Dan Painter</cp:lastModifiedBy>
  <cp:revision>174</cp:revision>
  <dcterms:created xsi:type="dcterms:W3CDTF">2019-09-13T13:28:12Z</dcterms:created>
  <dcterms:modified xsi:type="dcterms:W3CDTF">2025-08-04T01:33:46Z</dcterms:modified>
</cp:coreProperties>
</file>